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  <p:sldMasterId id="2147483678" r:id="rId2"/>
    <p:sldMasterId id="2147483654" r:id="rId3"/>
  </p:sldMasterIdLst>
  <p:handoutMasterIdLst>
    <p:handoutMasterId r:id="rId21"/>
  </p:handoutMasterIdLst>
  <p:sldIdLst>
    <p:sldId id="271" r:id="rId4"/>
    <p:sldId id="390" r:id="rId5"/>
    <p:sldId id="393" r:id="rId6"/>
    <p:sldId id="394" r:id="rId7"/>
    <p:sldId id="395" r:id="rId8"/>
    <p:sldId id="392" r:id="rId9"/>
    <p:sldId id="365" r:id="rId10"/>
    <p:sldId id="280" r:id="rId11"/>
    <p:sldId id="409" r:id="rId12"/>
    <p:sldId id="410" r:id="rId13"/>
    <p:sldId id="413" r:id="rId14"/>
    <p:sldId id="405" r:id="rId15"/>
    <p:sldId id="404" r:id="rId16"/>
    <p:sldId id="406" r:id="rId17"/>
    <p:sldId id="407" r:id="rId18"/>
    <p:sldId id="411" r:id="rId19"/>
    <p:sldId id="41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FF"/>
    <a:srgbClr val="0000CC"/>
    <a:srgbClr val="0066FF"/>
    <a:srgbClr val="FF9933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62" y="67"/>
      </p:cViewPr>
      <p:guideLst>
        <p:guide orient="horz" pos="23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59"/>
    </p:cViewPr>
  </p:sorter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D239DE-5B87-4584-A2CB-2F80BA75F8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7D34A6-5143-421A-9256-84C76A56A7D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5ABA4-C065-4865-B736-7D3D66BB7BD3}" type="datetimeFigureOut">
              <a:rPr lang="en-US" smtClean="0"/>
              <a:t>8/16/2020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CF214-9A81-4A9C-90A0-1279837121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901DE-2022-4064-8E5F-F3F0F8C0EE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600F3-AEE5-4D79-B3C5-0F7FEA04A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482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3EBF5BD-BDB4-4EDA-80D9-62417648E9A9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15D09CC-EA41-4CE9-B520-4B37AF49794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2612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20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290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52C882D6-F42B-420F-B28D-BA2BD09E51CA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FC47860-F692-40B3-8E78-8914A5700FCB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78100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41552" y="339509"/>
            <a:ext cx="8755174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45677C-8125-4A3E-BB35-BAD773DF67E0}"/>
              </a:ext>
            </a:extLst>
          </p:cNvPr>
          <p:cNvSpPr/>
          <p:nvPr userDrawn="1"/>
        </p:nvSpPr>
        <p:spPr>
          <a:xfrm>
            <a:off x="78556" y="-37232"/>
            <a:ext cx="12192000" cy="6857999"/>
          </a:xfrm>
          <a:prstGeom prst="rect">
            <a:avLst/>
          </a:prstGeom>
          <a:gradFill>
            <a:gsLst>
              <a:gs pos="0">
                <a:schemeClr val="accent2">
                  <a:lumMod val="90000"/>
                  <a:lumOff val="10000"/>
                </a:schemeClr>
              </a:gs>
              <a:gs pos="50000">
                <a:schemeClr val="accent2">
                  <a:lumMod val="40000"/>
                  <a:lumOff val="60000"/>
                </a:schemeClr>
              </a:gs>
              <a:gs pos="25000">
                <a:srgbClr val="84CFD2">
                  <a:lumMod val="60000"/>
                  <a:lumOff val="40000"/>
                </a:srgbClr>
              </a:gs>
              <a:gs pos="75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90000"/>
                  <a:lumOff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04581C-447C-41D2-AB77-0A55193F4D64}"/>
              </a:ext>
            </a:extLst>
          </p:cNvPr>
          <p:cNvGrpSpPr/>
          <p:nvPr userDrawn="1"/>
        </p:nvGrpSpPr>
        <p:grpSpPr>
          <a:xfrm>
            <a:off x="52534" y="5315741"/>
            <a:ext cx="1345500" cy="1533206"/>
            <a:chOff x="35636" y="1136215"/>
            <a:chExt cx="2624846" cy="299102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55351EA-759A-40CD-B878-CEACA9020F32}"/>
                </a:ext>
              </a:extLst>
            </p:cNvPr>
            <p:cNvSpPr/>
            <p:nvPr/>
          </p:nvSpPr>
          <p:spPr>
            <a:xfrm>
              <a:off x="1134977" y="1170148"/>
              <a:ext cx="1525505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EA3E210-B1ED-40DF-9B3E-1EC217936C85}"/>
                </a:ext>
              </a:extLst>
            </p:cNvPr>
            <p:cNvSpPr/>
            <p:nvPr/>
          </p:nvSpPr>
          <p:spPr>
            <a:xfrm>
              <a:off x="35636" y="1136215"/>
              <a:ext cx="1113712" cy="2991028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F767EA1-DCB1-4019-85DD-A7022071EBC2}"/>
              </a:ext>
            </a:extLst>
          </p:cNvPr>
          <p:cNvGrpSpPr/>
          <p:nvPr userDrawn="1"/>
        </p:nvGrpSpPr>
        <p:grpSpPr>
          <a:xfrm>
            <a:off x="719764" y="5726143"/>
            <a:ext cx="973739" cy="1122804"/>
            <a:chOff x="276796" y="1136215"/>
            <a:chExt cx="2593938" cy="299102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86A14DB-06E7-49B9-A5D4-524A47846991}"/>
                </a:ext>
              </a:extLst>
            </p:cNvPr>
            <p:cNvSpPr/>
            <p:nvPr/>
          </p:nvSpPr>
          <p:spPr>
            <a:xfrm>
              <a:off x="1345231" y="1170148"/>
              <a:ext cx="1525503" cy="2957096"/>
            </a:xfrm>
            <a:custGeom>
              <a:avLst/>
              <a:gdLst>
                <a:gd name="connsiteX0" fmla="*/ 1104814 w 1525504"/>
                <a:gd name="connsiteY0" fmla="*/ 2757552 h 2957097"/>
                <a:gd name="connsiteX1" fmla="*/ 1104814 w 1525504"/>
                <a:gd name="connsiteY1" fmla="*/ 2757552 h 2957097"/>
                <a:gd name="connsiteX2" fmla="*/ 1100829 w 1525504"/>
                <a:gd name="connsiteY2" fmla="*/ 2479842 h 2957097"/>
                <a:gd name="connsiteX3" fmla="*/ 1100829 w 1525504"/>
                <a:gd name="connsiteY3" fmla="*/ 2479842 h 2957097"/>
                <a:gd name="connsiteX4" fmla="*/ 811160 w 1525504"/>
                <a:gd name="connsiteY4" fmla="*/ 2420047 h 2957097"/>
                <a:gd name="connsiteX5" fmla="*/ 811160 w 1525504"/>
                <a:gd name="connsiteY5" fmla="*/ 2420047 h 2957097"/>
                <a:gd name="connsiteX6" fmla="*/ 789367 w 1525504"/>
                <a:gd name="connsiteY6" fmla="*/ 1820093 h 2957097"/>
                <a:gd name="connsiteX7" fmla="*/ 791353 w 1525504"/>
                <a:gd name="connsiteY7" fmla="*/ 1823414 h 2957097"/>
                <a:gd name="connsiteX8" fmla="*/ 769677 w 1525504"/>
                <a:gd name="connsiteY8" fmla="*/ 1826029 h 2957097"/>
                <a:gd name="connsiteX9" fmla="*/ 769537 w 1525504"/>
                <a:gd name="connsiteY9" fmla="*/ 1824965 h 2957097"/>
                <a:gd name="connsiteX10" fmla="*/ 83001 w 1525504"/>
                <a:gd name="connsiteY10" fmla="*/ 1192274 h 2957097"/>
                <a:gd name="connsiteX11" fmla="*/ 83001 w 1525504"/>
                <a:gd name="connsiteY11" fmla="*/ 1192274 h 2957097"/>
                <a:gd name="connsiteX12" fmla="*/ 77686 w 1525504"/>
                <a:gd name="connsiteY12" fmla="*/ 1019535 h 2957097"/>
                <a:gd name="connsiteX13" fmla="*/ 71041 w 1525504"/>
                <a:gd name="connsiteY13" fmla="*/ 1047440 h 2957097"/>
                <a:gd name="connsiteX14" fmla="*/ 77686 w 1525504"/>
                <a:gd name="connsiteY14" fmla="*/ 1019535 h 2957097"/>
                <a:gd name="connsiteX15" fmla="*/ 381971 w 1525504"/>
                <a:gd name="connsiteY15" fmla="*/ 841481 h 2957097"/>
                <a:gd name="connsiteX16" fmla="*/ 381971 w 1525504"/>
                <a:gd name="connsiteY16" fmla="*/ 841481 h 2957097"/>
                <a:gd name="connsiteX17" fmla="*/ 213512 w 1525504"/>
                <a:gd name="connsiteY17" fmla="*/ 797184 h 2957097"/>
                <a:gd name="connsiteX18" fmla="*/ 186644 w 1525504"/>
                <a:gd name="connsiteY18" fmla="*/ 800290 h 2957097"/>
                <a:gd name="connsiteX19" fmla="*/ 213512 w 1525504"/>
                <a:gd name="connsiteY19" fmla="*/ 797184 h 2957097"/>
                <a:gd name="connsiteX20" fmla="*/ 44466 w 1525504"/>
                <a:gd name="connsiteY20" fmla="*/ 773716 h 2957097"/>
                <a:gd name="connsiteX21" fmla="*/ 72371 w 1525504"/>
                <a:gd name="connsiteY21" fmla="*/ 794975 h 2957097"/>
                <a:gd name="connsiteX22" fmla="*/ 44466 w 1525504"/>
                <a:gd name="connsiteY22" fmla="*/ 773716 h 2957097"/>
                <a:gd name="connsiteX23" fmla="*/ 194617 w 1525504"/>
                <a:gd name="connsiteY23" fmla="*/ 614264 h 2957097"/>
                <a:gd name="connsiteX24" fmla="*/ 124191 w 1525504"/>
                <a:gd name="connsiteY24" fmla="*/ 671400 h 2957097"/>
                <a:gd name="connsiteX25" fmla="*/ 194617 w 1525504"/>
                <a:gd name="connsiteY25" fmla="*/ 614264 h 2957097"/>
                <a:gd name="connsiteX26" fmla="*/ 0 w 1525504"/>
                <a:gd name="connsiteY26" fmla="*/ 0 h 2957097"/>
                <a:gd name="connsiteX27" fmla="*/ 1780 w 1525504"/>
                <a:gd name="connsiteY27" fmla="*/ 2724 h 2957097"/>
                <a:gd name="connsiteX28" fmla="*/ 27192 w 1525504"/>
                <a:gd name="connsiteY28" fmla="*/ 114651 h 2957097"/>
                <a:gd name="connsiteX29" fmla="*/ 20549 w 1525504"/>
                <a:gd name="connsiteY29" fmla="*/ 226266 h 2957097"/>
                <a:gd name="connsiteX30" fmla="*/ 121533 w 1525504"/>
                <a:gd name="connsiteY30" fmla="*/ 216964 h 2957097"/>
                <a:gd name="connsiteX31" fmla="*/ 189302 w 1525504"/>
                <a:gd name="connsiteY31" fmla="*/ 254170 h 2957097"/>
                <a:gd name="connsiteX32" fmla="*/ 105588 w 1525504"/>
                <a:gd name="connsiteY32" fmla="*/ 309977 h 2957097"/>
                <a:gd name="connsiteX33" fmla="*/ 113561 w 1525504"/>
                <a:gd name="connsiteY33" fmla="*/ 408306 h 2957097"/>
                <a:gd name="connsiteX34" fmla="*/ 81671 w 1525504"/>
                <a:gd name="connsiteY34" fmla="*/ 587689 h 2957097"/>
                <a:gd name="connsiteX35" fmla="*/ 383300 w 1525504"/>
                <a:gd name="connsiteY35" fmla="*/ 375087 h 2957097"/>
                <a:gd name="connsiteX36" fmla="*/ 350080 w 1525504"/>
                <a:gd name="connsiteY36" fmla="*/ 538524 h 2957097"/>
                <a:gd name="connsiteX37" fmla="*/ 283643 w 1525504"/>
                <a:gd name="connsiteY37" fmla="*/ 675387 h 2957097"/>
                <a:gd name="connsiteX38" fmla="*/ 275670 w 1525504"/>
                <a:gd name="connsiteY38" fmla="*/ 781688 h 2957097"/>
                <a:gd name="connsiteX39" fmla="*/ 574641 w 1525504"/>
                <a:gd name="connsiteY39" fmla="*/ 889316 h 2957097"/>
                <a:gd name="connsiteX40" fmla="*/ 372670 w 1525504"/>
                <a:gd name="connsiteY40" fmla="*/ 973029 h 2957097"/>
                <a:gd name="connsiteX41" fmla="*/ 154753 w 1525504"/>
                <a:gd name="connsiteY41" fmla="*/ 898619 h 2957097"/>
                <a:gd name="connsiteX42" fmla="*/ 59083 w 1525504"/>
                <a:gd name="connsiteY42" fmla="*/ 873371 h 2957097"/>
                <a:gd name="connsiteX43" fmla="*/ 214547 w 1525504"/>
                <a:gd name="connsiteY43" fmla="*/ 1012892 h 2957097"/>
                <a:gd name="connsiteX44" fmla="*/ 538764 w 1525504"/>
                <a:gd name="connsiteY44" fmla="*/ 1072686 h 2957097"/>
                <a:gd name="connsiteX45" fmla="*/ 702202 w 1525504"/>
                <a:gd name="connsiteY45" fmla="*/ 1119193 h 2957097"/>
                <a:gd name="connsiteX46" fmla="*/ 522819 w 1525504"/>
                <a:gd name="connsiteY46" fmla="*/ 1169685 h 2957097"/>
                <a:gd name="connsiteX47" fmla="*/ 456381 w 1525504"/>
                <a:gd name="connsiteY47" fmla="*/ 1192274 h 2957097"/>
                <a:gd name="connsiteX48" fmla="*/ 247766 w 1525504"/>
                <a:gd name="connsiteY48" fmla="*/ 1218849 h 2957097"/>
                <a:gd name="connsiteX49" fmla="*/ 619819 w 1525504"/>
                <a:gd name="connsiteY49" fmla="*/ 1268014 h 2957097"/>
                <a:gd name="connsiteX50" fmla="*/ 773954 w 1525504"/>
                <a:gd name="connsiteY50" fmla="*/ 1310534 h 2957097"/>
                <a:gd name="connsiteX51" fmla="*/ 740736 w 1525504"/>
                <a:gd name="connsiteY51" fmla="*/ 1410189 h 2957097"/>
                <a:gd name="connsiteX52" fmla="*/ 598559 w 1525504"/>
                <a:gd name="connsiteY52" fmla="*/ 1485931 h 2957097"/>
                <a:gd name="connsiteX53" fmla="*/ 464353 w 1525504"/>
                <a:gd name="connsiteY53" fmla="*/ 1505860 h 2957097"/>
                <a:gd name="connsiteX54" fmla="*/ 209232 w 1525504"/>
                <a:gd name="connsiteY54" fmla="*/ 1485931 h 2957097"/>
                <a:gd name="connsiteX55" fmla="*/ 646394 w 1525504"/>
                <a:gd name="connsiteY55" fmla="*/ 1564326 h 2957097"/>
                <a:gd name="connsiteX56" fmla="*/ 860323 w 1525504"/>
                <a:gd name="connsiteY56" fmla="*/ 1645381 h 2957097"/>
                <a:gd name="connsiteX57" fmla="*/ 824448 w 1525504"/>
                <a:gd name="connsiteY57" fmla="*/ 1811476 h 2957097"/>
                <a:gd name="connsiteX58" fmla="*/ 789367 w 1525504"/>
                <a:gd name="connsiteY58" fmla="*/ 1820093 h 2957097"/>
                <a:gd name="connsiteX59" fmla="*/ 787818 w 1525504"/>
                <a:gd name="connsiteY59" fmla="*/ 1817505 h 2957097"/>
                <a:gd name="connsiteX60" fmla="*/ 775283 w 1525504"/>
                <a:gd name="connsiteY60" fmla="*/ 1810147 h 2957097"/>
                <a:gd name="connsiteX61" fmla="*/ 768852 w 1525504"/>
                <a:gd name="connsiteY61" fmla="*/ 1819793 h 2957097"/>
                <a:gd name="connsiteX62" fmla="*/ 769537 w 1525504"/>
                <a:gd name="connsiteY62" fmla="*/ 1824965 h 2957097"/>
                <a:gd name="connsiteX63" fmla="*/ 724977 w 1525504"/>
                <a:gd name="connsiteY63" fmla="*/ 1835912 h 2957097"/>
                <a:gd name="connsiteX64" fmla="*/ 425819 w 1525504"/>
                <a:gd name="connsiteY64" fmla="*/ 1856653 h 2957097"/>
                <a:gd name="connsiteX65" fmla="*/ 758009 w 1525504"/>
                <a:gd name="connsiteY65" fmla="*/ 1895188 h 2957097"/>
                <a:gd name="connsiteX66" fmla="*/ 784584 w 1525504"/>
                <a:gd name="connsiteY66" fmla="*/ 1961626 h 2957097"/>
                <a:gd name="connsiteX67" fmla="*/ 1005159 w 1525504"/>
                <a:gd name="connsiteY67" fmla="*/ 1994844 h 2957097"/>
                <a:gd name="connsiteX68" fmla="*/ 756681 w 1525504"/>
                <a:gd name="connsiteY68" fmla="*/ 2130377 h 2957097"/>
                <a:gd name="connsiteX69" fmla="*/ 642407 w 1525504"/>
                <a:gd name="connsiteY69" fmla="*/ 2208775 h 2957097"/>
                <a:gd name="connsiteX70" fmla="*/ 936062 w 1525504"/>
                <a:gd name="connsiteY70" fmla="*/ 2263254 h 2957097"/>
                <a:gd name="connsiteX71" fmla="*/ 924104 w 1525504"/>
                <a:gd name="connsiteY71" fmla="*/ 2320391 h 2957097"/>
                <a:gd name="connsiteX72" fmla="*/ 857665 w 1525504"/>
                <a:gd name="connsiteY72" fmla="*/ 2370883 h 2957097"/>
                <a:gd name="connsiteX73" fmla="*/ 1180554 w 1525504"/>
                <a:gd name="connsiteY73" fmla="*/ 2382842 h 2957097"/>
                <a:gd name="connsiteX74" fmla="*/ 869625 w 1525504"/>
                <a:gd name="connsiteY74" fmla="*/ 2566210 h 2957097"/>
                <a:gd name="connsiteX75" fmla="*/ 1253636 w 1525504"/>
                <a:gd name="connsiteY75" fmla="*/ 2657895 h 2957097"/>
                <a:gd name="connsiteX76" fmla="*/ 1199158 w 1525504"/>
                <a:gd name="connsiteY76" fmla="*/ 2749578 h 2957097"/>
                <a:gd name="connsiteX77" fmla="*/ 1159294 w 1525504"/>
                <a:gd name="connsiteY77" fmla="*/ 2786784 h 2957097"/>
                <a:gd name="connsiteX78" fmla="*/ 1007816 w 1525504"/>
                <a:gd name="connsiteY78" fmla="*/ 2834619 h 2957097"/>
                <a:gd name="connsiteX79" fmla="*/ 1446306 w 1525504"/>
                <a:gd name="connsiteY79" fmla="*/ 2922318 h 2957097"/>
                <a:gd name="connsiteX80" fmla="*/ 1478819 w 1525504"/>
                <a:gd name="connsiteY80" fmla="*/ 2941564 h 2957097"/>
                <a:gd name="connsiteX81" fmla="*/ 1446714 w 1525504"/>
                <a:gd name="connsiteY81" fmla="*/ 2957097 h 2957097"/>
                <a:gd name="connsiteX82" fmla="*/ 0 w 1525504"/>
                <a:gd name="connsiteY82" fmla="*/ 2957097 h 295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1525504" h="2957097">
                  <a:moveTo>
                    <a:pt x="1104814" y="2757552"/>
                  </a:moveTo>
                  <a:cubicBezTo>
                    <a:pt x="1127404" y="2802729"/>
                    <a:pt x="1193843" y="2752237"/>
                    <a:pt x="1104814" y="2757552"/>
                  </a:cubicBezTo>
                  <a:close/>
                  <a:moveTo>
                    <a:pt x="1100829" y="2479842"/>
                  </a:moveTo>
                  <a:cubicBezTo>
                    <a:pt x="1059637" y="2497114"/>
                    <a:pt x="1173910" y="2478512"/>
                    <a:pt x="1100829" y="2479842"/>
                  </a:cubicBezTo>
                  <a:close/>
                  <a:moveTo>
                    <a:pt x="811160" y="2420047"/>
                  </a:moveTo>
                  <a:cubicBezTo>
                    <a:pt x="674297" y="2433334"/>
                    <a:pt x="945364" y="2434663"/>
                    <a:pt x="811160" y="2420047"/>
                  </a:cubicBezTo>
                  <a:close/>
                  <a:moveTo>
                    <a:pt x="789367" y="1820093"/>
                  </a:moveTo>
                  <a:lnTo>
                    <a:pt x="791353" y="1823414"/>
                  </a:lnTo>
                  <a:cubicBezTo>
                    <a:pt x="791269" y="1830183"/>
                    <a:pt x="774411" y="1832216"/>
                    <a:pt x="769677" y="1826029"/>
                  </a:cubicBezTo>
                  <a:lnTo>
                    <a:pt x="769537" y="1824965"/>
                  </a:lnTo>
                  <a:close/>
                  <a:moveTo>
                    <a:pt x="83001" y="1192274"/>
                  </a:moveTo>
                  <a:cubicBezTo>
                    <a:pt x="63068" y="1224164"/>
                    <a:pt x="105588" y="1250739"/>
                    <a:pt x="83001" y="1192274"/>
                  </a:cubicBezTo>
                  <a:close/>
                  <a:moveTo>
                    <a:pt x="77686" y="1019535"/>
                  </a:moveTo>
                  <a:lnTo>
                    <a:pt x="71041" y="1047440"/>
                  </a:lnTo>
                  <a:cubicBezTo>
                    <a:pt x="45796" y="1180315"/>
                    <a:pt x="128178" y="1093946"/>
                    <a:pt x="77686" y="1019535"/>
                  </a:cubicBezTo>
                  <a:close/>
                  <a:moveTo>
                    <a:pt x="381971" y="841481"/>
                  </a:moveTo>
                  <a:cubicBezTo>
                    <a:pt x="323505" y="854769"/>
                    <a:pt x="424491" y="869385"/>
                    <a:pt x="381971" y="841481"/>
                  </a:cubicBezTo>
                  <a:close/>
                  <a:moveTo>
                    <a:pt x="213512" y="797184"/>
                  </a:moveTo>
                  <a:cubicBezTo>
                    <a:pt x="207344" y="796636"/>
                    <a:pt x="198603" y="797467"/>
                    <a:pt x="186644" y="800290"/>
                  </a:cubicBezTo>
                  <a:cubicBezTo>
                    <a:pt x="173855" y="872376"/>
                    <a:pt x="256693" y="801017"/>
                    <a:pt x="213512" y="797184"/>
                  </a:cubicBezTo>
                  <a:close/>
                  <a:moveTo>
                    <a:pt x="44466" y="773716"/>
                  </a:moveTo>
                  <a:lnTo>
                    <a:pt x="72371" y="794975"/>
                  </a:lnTo>
                  <a:cubicBezTo>
                    <a:pt x="210562" y="829523"/>
                    <a:pt x="126849" y="783015"/>
                    <a:pt x="44466" y="773716"/>
                  </a:cubicBezTo>
                  <a:close/>
                  <a:moveTo>
                    <a:pt x="194617" y="614264"/>
                  </a:moveTo>
                  <a:cubicBezTo>
                    <a:pt x="166712" y="627551"/>
                    <a:pt x="153424" y="659442"/>
                    <a:pt x="124191" y="671400"/>
                  </a:cubicBezTo>
                  <a:cubicBezTo>
                    <a:pt x="-84424" y="715249"/>
                    <a:pt x="230491" y="711263"/>
                    <a:pt x="194617" y="614264"/>
                  </a:cubicBezTo>
                  <a:close/>
                  <a:moveTo>
                    <a:pt x="0" y="0"/>
                  </a:moveTo>
                  <a:lnTo>
                    <a:pt x="1780" y="2724"/>
                  </a:lnTo>
                  <a:cubicBezTo>
                    <a:pt x="17725" y="49375"/>
                    <a:pt x="-24629" y="121626"/>
                    <a:pt x="27192" y="114651"/>
                  </a:cubicBezTo>
                  <a:cubicBezTo>
                    <a:pt x="194617" y="5692"/>
                    <a:pt x="44466" y="150527"/>
                    <a:pt x="20549" y="226266"/>
                  </a:cubicBezTo>
                  <a:cubicBezTo>
                    <a:pt x="-11342" y="408306"/>
                    <a:pt x="73698" y="149198"/>
                    <a:pt x="121533" y="216964"/>
                  </a:cubicBezTo>
                  <a:cubicBezTo>
                    <a:pt x="190629" y="202349"/>
                    <a:pt x="298260" y="147869"/>
                    <a:pt x="189302" y="254170"/>
                  </a:cubicBezTo>
                  <a:cubicBezTo>
                    <a:pt x="340780" y="296690"/>
                    <a:pt x="158739" y="303335"/>
                    <a:pt x="105588" y="309977"/>
                  </a:cubicBezTo>
                  <a:cubicBezTo>
                    <a:pt x="207904" y="313965"/>
                    <a:pt x="245109" y="414951"/>
                    <a:pt x="113561" y="408306"/>
                  </a:cubicBezTo>
                  <a:cubicBezTo>
                    <a:pt x="-8684" y="295362"/>
                    <a:pt x="-23300" y="607620"/>
                    <a:pt x="81671" y="587689"/>
                  </a:cubicBezTo>
                  <a:cubicBezTo>
                    <a:pt x="172027" y="474744"/>
                    <a:pt x="241123" y="380402"/>
                    <a:pt x="383300" y="375087"/>
                  </a:cubicBezTo>
                  <a:cubicBezTo>
                    <a:pt x="306233" y="445510"/>
                    <a:pt x="481628" y="490689"/>
                    <a:pt x="350080" y="538524"/>
                  </a:cubicBezTo>
                  <a:cubicBezTo>
                    <a:pt x="529463" y="603634"/>
                    <a:pt x="267698" y="627551"/>
                    <a:pt x="283643" y="675387"/>
                  </a:cubicBezTo>
                  <a:cubicBezTo>
                    <a:pt x="413861" y="692660"/>
                    <a:pt x="352737" y="716578"/>
                    <a:pt x="275670" y="781688"/>
                  </a:cubicBezTo>
                  <a:cubicBezTo>
                    <a:pt x="291615" y="765743"/>
                    <a:pt x="500230" y="829523"/>
                    <a:pt x="574641" y="889316"/>
                  </a:cubicBezTo>
                  <a:cubicBezTo>
                    <a:pt x="537435" y="1002262"/>
                    <a:pt x="409875" y="893304"/>
                    <a:pt x="372670" y="973029"/>
                  </a:cubicBezTo>
                  <a:cubicBezTo>
                    <a:pt x="292944" y="850783"/>
                    <a:pt x="205247" y="1044782"/>
                    <a:pt x="154753" y="898619"/>
                  </a:cubicBezTo>
                  <a:cubicBezTo>
                    <a:pt x="160068" y="1008905"/>
                    <a:pt x="72371" y="933166"/>
                    <a:pt x="59083" y="873371"/>
                  </a:cubicBezTo>
                  <a:cubicBezTo>
                    <a:pt x="-28615" y="903934"/>
                    <a:pt x="174684" y="991631"/>
                    <a:pt x="214547" y="1012892"/>
                  </a:cubicBezTo>
                  <a:cubicBezTo>
                    <a:pt x="253081" y="1143111"/>
                    <a:pt x="464353" y="913234"/>
                    <a:pt x="538764" y="1072686"/>
                  </a:cubicBezTo>
                  <a:cubicBezTo>
                    <a:pt x="599886" y="1023522"/>
                    <a:pt x="904173" y="1095274"/>
                    <a:pt x="702202" y="1119193"/>
                  </a:cubicBezTo>
                  <a:cubicBezTo>
                    <a:pt x="715490" y="1173670"/>
                    <a:pt x="606531" y="1230808"/>
                    <a:pt x="522819" y="1169685"/>
                  </a:cubicBezTo>
                  <a:cubicBezTo>
                    <a:pt x="649051" y="1234794"/>
                    <a:pt x="517504" y="1253396"/>
                    <a:pt x="456381" y="1192274"/>
                  </a:cubicBezTo>
                  <a:cubicBezTo>
                    <a:pt x="457711" y="1307876"/>
                    <a:pt x="310217" y="1213534"/>
                    <a:pt x="247766" y="1218849"/>
                  </a:cubicBezTo>
                  <a:cubicBezTo>
                    <a:pt x="315532" y="1341095"/>
                    <a:pt x="509532" y="1370327"/>
                    <a:pt x="619819" y="1268014"/>
                  </a:cubicBezTo>
                  <a:cubicBezTo>
                    <a:pt x="627791" y="1365012"/>
                    <a:pt x="727447" y="1265356"/>
                    <a:pt x="773954" y="1310534"/>
                  </a:cubicBezTo>
                  <a:cubicBezTo>
                    <a:pt x="934734" y="1311862"/>
                    <a:pt x="769968" y="1345081"/>
                    <a:pt x="740736" y="1410189"/>
                  </a:cubicBezTo>
                  <a:cubicBezTo>
                    <a:pt x="623804" y="1331794"/>
                    <a:pt x="700872" y="1481943"/>
                    <a:pt x="598559" y="1485931"/>
                  </a:cubicBezTo>
                  <a:cubicBezTo>
                    <a:pt x="556039" y="1585586"/>
                    <a:pt x="451066" y="1463341"/>
                    <a:pt x="464353" y="1505860"/>
                  </a:cubicBezTo>
                  <a:cubicBezTo>
                    <a:pt x="362040" y="1481943"/>
                    <a:pt x="331477" y="1524463"/>
                    <a:pt x="209232" y="1485931"/>
                  </a:cubicBezTo>
                  <a:cubicBezTo>
                    <a:pt x="239794" y="1548382"/>
                    <a:pt x="517504" y="1666641"/>
                    <a:pt x="646394" y="1564326"/>
                  </a:cubicBezTo>
                  <a:cubicBezTo>
                    <a:pt x="598559" y="1722450"/>
                    <a:pt x="813818" y="1548382"/>
                    <a:pt x="860323" y="1645381"/>
                  </a:cubicBezTo>
                  <a:cubicBezTo>
                    <a:pt x="1072924" y="1667970"/>
                    <a:pt x="785913" y="1710490"/>
                    <a:pt x="824448" y="1811476"/>
                  </a:cubicBezTo>
                  <a:lnTo>
                    <a:pt x="789367" y="1820093"/>
                  </a:lnTo>
                  <a:lnTo>
                    <a:pt x="787818" y="1817505"/>
                  </a:lnTo>
                  <a:cubicBezTo>
                    <a:pt x="785290" y="1815275"/>
                    <a:pt x="781262" y="1812804"/>
                    <a:pt x="775283" y="1810147"/>
                  </a:cubicBezTo>
                  <a:cubicBezTo>
                    <a:pt x="771629" y="1813967"/>
                    <a:pt x="769636" y="1817165"/>
                    <a:pt x="768852" y="1819793"/>
                  </a:cubicBezTo>
                  <a:lnTo>
                    <a:pt x="769537" y="1824965"/>
                  </a:lnTo>
                  <a:lnTo>
                    <a:pt x="724977" y="1835912"/>
                  </a:lnTo>
                  <a:cubicBezTo>
                    <a:pt x="628621" y="1854411"/>
                    <a:pt x="538432" y="1856653"/>
                    <a:pt x="425819" y="1856653"/>
                  </a:cubicBezTo>
                  <a:cubicBezTo>
                    <a:pt x="363367" y="1900503"/>
                    <a:pt x="688913" y="2022749"/>
                    <a:pt x="758009" y="1895188"/>
                  </a:cubicBezTo>
                  <a:cubicBezTo>
                    <a:pt x="783256" y="1940365"/>
                    <a:pt x="873610" y="1903160"/>
                    <a:pt x="784584" y="1961626"/>
                  </a:cubicBezTo>
                  <a:cubicBezTo>
                    <a:pt x="855008" y="1974914"/>
                    <a:pt x="938720" y="1920434"/>
                    <a:pt x="1005159" y="1994844"/>
                  </a:cubicBezTo>
                  <a:cubicBezTo>
                    <a:pt x="1035720" y="2059953"/>
                    <a:pt x="847035" y="2162268"/>
                    <a:pt x="756681" y="2130377"/>
                  </a:cubicBezTo>
                  <a:cubicBezTo>
                    <a:pt x="885570" y="2200803"/>
                    <a:pt x="715490" y="2234020"/>
                    <a:pt x="642407" y="2208775"/>
                  </a:cubicBezTo>
                  <a:cubicBezTo>
                    <a:pt x="577299" y="2283185"/>
                    <a:pt x="857665" y="2277870"/>
                    <a:pt x="936062" y="2263254"/>
                  </a:cubicBezTo>
                  <a:cubicBezTo>
                    <a:pt x="1041035" y="2195487"/>
                    <a:pt x="1001172" y="2336336"/>
                    <a:pt x="924104" y="2320391"/>
                  </a:cubicBezTo>
                  <a:cubicBezTo>
                    <a:pt x="994529" y="2378856"/>
                    <a:pt x="901515" y="2400116"/>
                    <a:pt x="857665" y="2370883"/>
                  </a:cubicBezTo>
                  <a:cubicBezTo>
                    <a:pt x="922775" y="2489142"/>
                    <a:pt x="1079570" y="2396130"/>
                    <a:pt x="1180554" y="2382842"/>
                  </a:cubicBezTo>
                  <a:cubicBezTo>
                    <a:pt x="1175239" y="2570198"/>
                    <a:pt x="1015788" y="2594115"/>
                    <a:pt x="869625" y="2566210"/>
                  </a:cubicBezTo>
                  <a:cubicBezTo>
                    <a:pt x="876268" y="2696428"/>
                    <a:pt x="1152650" y="2598100"/>
                    <a:pt x="1253636" y="2657895"/>
                  </a:cubicBezTo>
                  <a:cubicBezTo>
                    <a:pt x="1452949" y="2584813"/>
                    <a:pt x="1294827" y="2741606"/>
                    <a:pt x="1199158" y="2749578"/>
                  </a:cubicBezTo>
                  <a:cubicBezTo>
                    <a:pt x="1308116" y="2770839"/>
                    <a:pt x="1211115" y="2794757"/>
                    <a:pt x="1159294" y="2786784"/>
                  </a:cubicBezTo>
                  <a:cubicBezTo>
                    <a:pt x="1250979" y="2882455"/>
                    <a:pt x="1038377" y="2764196"/>
                    <a:pt x="1007816" y="2834619"/>
                  </a:cubicBezTo>
                  <a:cubicBezTo>
                    <a:pt x="1128732" y="2902386"/>
                    <a:pt x="1301471" y="2918331"/>
                    <a:pt x="1446306" y="2922318"/>
                  </a:cubicBezTo>
                  <a:cubicBezTo>
                    <a:pt x="1559915" y="2908366"/>
                    <a:pt x="1533008" y="2917584"/>
                    <a:pt x="1478819" y="2941564"/>
                  </a:cubicBezTo>
                  <a:lnTo>
                    <a:pt x="1446714" y="2957097"/>
                  </a:lnTo>
                  <a:lnTo>
                    <a:pt x="0" y="29570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307D085-B667-4D37-A930-54AE1C03F6E4}"/>
                </a:ext>
              </a:extLst>
            </p:cNvPr>
            <p:cNvSpPr/>
            <p:nvPr/>
          </p:nvSpPr>
          <p:spPr>
            <a:xfrm>
              <a:off x="276796" y="1136215"/>
              <a:ext cx="1113713" cy="2991029"/>
            </a:xfrm>
            <a:custGeom>
              <a:avLst/>
              <a:gdLst>
                <a:gd name="connsiteX0" fmla="*/ 807386 w 1113712"/>
                <a:gd name="connsiteY0" fmla="*/ 1975864 h 2991028"/>
                <a:gd name="connsiteX1" fmla="*/ 807386 w 1113712"/>
                <a:gd name="connsiteY1" fmla="*/ 1975864 h 2991028"/>
                <a:gd name="connsiteX2" fmla="*/ 970824 w 1113712"/>
                <a:gd name="connsiteY2" fmla="*/ 1251690 h 2991028"/>
                <a:gd name="connsiteX3" fmla="*/ 970824 w 1113712"/>
                <a:gd name="connsiteY3" fmla="*/ 1251690 h 2991028"/>
                <a:gd name="connsiteX4" fmla="*/ 701085 w 1113712"/>
                <a:gd name="connsiteY4" fmla="*/ 1251690 h 2991028"/>
                <a:gd name="connsiteX5" fmla="*/ 835291 w 1113712"/>
                <a:gd name="connsiteY5" fmla="*/ 1310157 h 2991028"/>
                <a:gd name="connsiteX6" fmla="*/ 701085 w 1113712"/>
                <a:gd name="connsiteY6" fmla="*/ 1251690 h 2991028"/>
                <a:gd name="connsiteX7" fmla="*/ 1035932 w 1113712"/>
                <a:gd name="connsiteY7" fmla="*/ 1229102 h 2991028"/>
                <a:gd name="connsiteX8" fmla="*/ 1035932 w 1113712"/>
                <a:gd name="connsiteY8" fmla="*/ 1229102 h 2991028"/>
                <a:gd name="connsiteX9" fmla="*/ 1091741 w 1113712"/>
                <a:gd name="connsiteY9" fmla="*/ 1199868 h 2991028"/>
                <a:gd name="connsiteX10" fmla="*/ 1091741 w 1113712"/>
                <a:gd name="connsiteY10" fmla="*/ 1199868 h 2991028"/>
                <a:gd name="connsiteX11" fmla="*/ 954879 w 1113712"/>
                <a:gd name="connsiteY11" fmla="*/ 554092 h 2991028"/>
                <a:gd name="connsiteX12" fmla="*/ 973481 w 1113712"/>
                <a:gd name="connsiteY12" fmla="*/ 597942 h 2991028"/>
                <a:gd name="connsiteX13" fmla="*/ 954879 w 1113712"/>
                <a:gd name="connsiteY13" fmla="*/ 554092 h 2991028"/>
                <a:gd name="connsiteX14" fmla="*/ 986769 w 1113712"/>
                <a:gd name="connsiteY14" fmla="*/ 390655 h 2991028"/>
                <a:gd name="connsiteX15" fmla="*/ 1017330 w 1113712"/>
                <a:gd name="connsiteY15" fmla="*/ 446464 h 2991028"/>
                <a:gd name="connsiteX16" fmla="*/ 986769 w 1113712"/>
                <a:gd name="connsiteY16" fmla="*/ 390655 h 2991028"/>
                <a:gd name="connsiteX17" fmla="*/ 1074467 w 1113712"/>
                <a:gd name="connsiteY17" fmla="*/ 0 h 2991028"/>
                <a:gd name="connsiteX18" fmla="*/ 1101955 w 1113712"/>
                <a:gd name="connsiteY18" fmla="*/ 13529 h 2991028"/>
                <a:gd name="connsiteX19" fmla="*/ 1113712 w 1113712"/>
                <a:gd name="connsiteY19" fmla="*/ 31513 h 2991028"/>
                <a:gd name="connsiteX20" fmla="*/ 1113712 w 1113712"/>
                <a:gd name="connsiteY20" fmla="*/ 2991028 h 2991028"/>
                <a:gd name="connsiteX21" fmla="*/ 380617 w 1113712"/>
                <a:gd name="connsiteY21" fmla="*/ 2991028 h 2991028"/>
                <a:gd name="connsiteX22" fmla="*/ 384865 w 1113712"/>
                <a:gd name="connsiteY22" fmla="*/ 2982557 h 2991028"/>
                <a:gd name="connsiteX23" fmla="*/ 370960 w 1113712"/>
                <a:gd name="connsiteY23" fmla="*/ 2976437 h 2991028"/>
                <a:gd name="connsiteX24" fmla="*/ 337023 w 1113712"/>
                <a:gd name="connsiteY24" fmla="*/ 2991028 h 2991028"/>
                <a:gd name="connsiteX25" fmla="*/ 336998 w 1113712"/>
                <a:gd name="connsiteY25" fmla="*/ 2991028 h 2991028"/>
                <a:gd name="connsiteX26" fmla="*/ 312923 w 1113712"/>
                <a:gd name="connsiteY26" fmla="*/ 2971636 h 2991028"/>
                <a:gd name="connsiteX27" fmla="*/ 116432 w 1113712"/>
                <a:gd name="connsiteY27" fmla="*/ 2908653 h 2991028"/>
                <a:gd name="connsiteX28" fmla="*/ 80556 w 1113712"/>
                <a:gd name="connsiteY28" fmla="*/ 2848859 h 2991028"/>
                <a:gd name="connsiteX29" fmla="*/ 135035 w 1113712"/>
                <a:gd name="connsiteY29" fmla="*/ 2814311 h 2991028"/>
                <a:gd name="connsiteX30" fmla="*/ 590799 w 1113712"/>
                <a:gd name="connsiteY30" fmla="*/ 2786407 h 2991028"/>
                <a:gd name="connsiteX31" fmla="*/ 523032 w 1113712"/>
                <a:gd name="connsiteY31" fmla="*/ 2714654 h 2991028"/>
                <a:gd name="connsiteX32" fmla="*/ 410089 w 1113712"/>
                <a:gd name="connsiteY32" fmla="*/ 2664161 h 2991028"/>
                <a:gd name="connsiteX33" fmla="*/ 218747 w 1113712"/>
                <a:gd name="connsiteY33" fmla="*/ 2660175 h 2991028"/>
                <a:gd name="connsiteX34" fmla="*/ 49994 w 1113712"/>
                <a:gd name="connsiteY34" fmla="*/ 2588422 h 2991028"/>
                <a:gd name="connsiteX35" fmla="*/ 53981 w 1113712"/>
                <a:gd name="connsiteY35" fmla="*/ 2494079 h 2991028"/>
                <a:gd name="connsiteX36" fmla="*/ 593457 w 1113712"/>
                <a:gd name="connsiteY36" fmla="*/ 2444916 h 2991028"/>
                <a:gd name="connsiteX37" fmla="*/ 775496 w 1113712"/>
                <a:gd name="connsiteY37" fmla="*/ 2309383 h 2991028"/>
                <a:gd name="connsiteX38" fmla="*/ 625346 w 1113712"/>
                <a:gd name="connsiteY38" fmla="*/ 2314698 h 2991028"/>
                <a:gd name="connsiteX39" fmla="*/ 519047 w 1113712"/>
                <a:gd name="connsiteY39" fmla="*/ 2345259 h 2991028"/>
                <a:gd name="connsiteX40" fmla="*/ 149652 w 1113712"/>
                <a:gd name="connsiteY40" fmla="*/ 2205739 h 2991028"/>
                <a:gd name="connsiteX41" fmla="*/ 612059 w 1113712"/>
                <a:gd name="connsiteY41" fmla="*/ 2064891 h 2991028"/>
                <a:gd name="connsiteX42" fmla="*/ 639963 w 1113712"/>
                <a:gd name="connsiteY42" fmla="*/ 1961248 h 2991028"/>
                <a:gd name="connsiteX43" fmla="*/ 261267 w 1113712"/>
                <a:gd name="connsiteY43" fmla="*/ 1894811 h 2991028"/>
                <a:gd name="connsiteX44" fmla="*/ 491142 w 1113712"/>
                <a:gd name="connsiteY44" fmla="*/ 1817742 h 2991028"/>
                <a:gd name="connsiteX45" fmla="*/ 321060 w 1113712"/>
                <a:gd name="connsiteY45" fmla="*/ 1670249 h 2991028"/>
                <a:gd name="connsiteX46" fmla="*/ 768853 w 1113712"/>
                <a:gd name="connsiteY46" fmla="*/ 1602483 h 2991028"/>
                <a:gd name="connsiteX47" fmla="*/ 513731 w 1113712"/>
                <a:gd name="connsiteY47" fmla="*/ 1478908 h 2991028"/>
                <a:gd name="connsiteX48" fmla="*/ 322390 w 1113712"/>
                <a:gd name="connsiteY48" fmla="*/ 1347361 h 2991028"/>
                <a:gd name="connsiteX49" fmla="*/ 451278 w 1113712"/>
                <a:gd name="connsiteY49" fmla="*/ 1327429 h 2991028"/>
                <a:gd name="connsiteX50" fmla="*/ 544292 w 1113712"/>
                <a:gd name="connsiteY50" fmla="*/ 1263649 h 2991028"/>
                <a:gd name="connsiteX51" fmla="*/ 491142 w 1113712"/>
                <a:gd name="connsiteY51" fmla="*/ 1170636 h 2991028"/>
                <a:gd name="connsiteX52" fmla="*/ 487156 w 1113712"/>
                <a:gd name="connsiteY52" fmla="*/ 1089582 h 2991028"/>
                <a:gd name="connsiteX53" fmla="*/ 691785 w 1113712"/>
                <a:gd name="connsiteY53" fmla="*/ 1048390 h 2991028"/>
                <a:gd name="connsiteX54" fmla="*/ 1071810 w 1113712"/>
                <a:gd name="connsiteY54" fmla="*/ 951392 h 2991028"/>
                <a:gd name="connsiteX55" fmla="*/ 747592 w 1113712"/>
                <a:gd name="connsiteY55" fmla="*/ 1005870 h 2991028"/>
                <a:gd name="connsiteX56" fmla="*/ 628004 w 1113712"/>
                <a:gd name="connsiteY56" fmla="*/ 950062 h 2991028"/>
                <a:gd name="connsiteX57" fmla="*/ 584155 w 1113712"/>
                <a:gd name="connsiteY57" fmla="*/ 895583 h 2991028"/>
                <a:gd name="connsiteX58" fmla="*/ 491142 w 1113712"/>
                <a:gd name="connsiteY58" fmla="*/ 829146 h 2991028"/>
                <a:gd name="connsiteX59" fmla="*/ 771511 w 1113712"/>
                <a:gd name="connsiteY59" fmla="*/ 853063 h 2991028"/>
                <a:gd name="connsiteX60" fmla="*/ 1071810 w 1113712"/>
                <a:gd name="connsiteY60" fmla="*/ 795926 h 2991028"/>
                <a:gd name="connsiteX61" fmla="*/ 905714 w 1113712"/>
                <a:gd name="connsiteY61" fmla="*/ 790611 h 2991028"/>
                <a:gd name="connsiteX62" fmla="*/ 747592 w 1113712"/>
                <a:gd name="connsiteY62" fmla="*/ 742776 h 2991028"/>
                <a:gd name="connsiteX63" fmla="*/ 731647 w 1113712"/>
                <a:gd name="connsiteY63" fmla="*/ 619202 h 2991028"/>
                <a:gd name="connsiteX64" fmla="*/ 705072 w 1113712"/>
                <a:gd name="connsiteY64" fmla="*/ 522202 h 2991028"/>
                <a:gd name="connsiteX65" fmla="*/ 880468 w 1113712"/>
                <a:gd name="connsiteY65" fmla="*/ 447791 h 2991028"/>
                <a:gd name="connsiteX66" fmla="*/ 891098 w 1113712"/>
                <a:gd name="connsiteY66" fmla="*/ 410586 h 2991028"/>
                <a:gd name="connsiteX67" fmla="*/ 913686 w 1113712"/>
                <a:gd name="connsiteY67" fmla="*/ 260437 h 2991028"/>
                <a:gd name="connsiteX68" fmla="*/ 1018659 w 1113712"/>
                <a:gd name="connsiteY68" fmla="*/ 322888 h 2991028"/>
                <a:gd name="connsiteX69" fmla="*/ 982783 w 1113712"/>
                <a:gd name="connsiteY69" fmla="*/ 136862 h 2991028"/>
                <a:gd name="connsiteX70" fmla="*/ 1074467 w 1113712"/>
                <a:gd name="connsiteY70" fmla="*/ 0 h 299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113712" h="2991028">
                  <a:moveTo>
                    <a:pt x="807386" y="1975864"/>
                  </a:moveTo>
                  <a:cubicBezTo>
                    <a:pt x="657238" y="2001111"/>
                    <a:pt x="706400" y="2051604"/>
                    <a:pt x="807386" y="1975864"/>
                  </a:cubicBezTo>
                  <a:close/>
                  <a:moveTo>
                    <a:pt x="970824" y="1251690"/>
                  </a:moveTo>
                  <a:cubicBezTo>
                    <a:pt x="922989" y="1274279"/>
                    <a:pt x="1014672" y="1270294"/>
                    <a:pt x="970824" y="1251690"/>
                  </a:cubicBezTo>
                  <a:close/>
                  <a:moveTo>
                    <a:pt x="701085" y="1251690"/>
                  </a:moveTo>
                  <a:cubicBezTo>
                    <a:pt x="663880" y="1338060"/>
                    <a:pt x="790113" y="1319456"/>
                    <a:pt x="835291" y="1310157"/>
                  </a:cubicBezTo>
                  <a:cubicBezTo>
                    <a:pt x="1034605" y="1241060"/>
                    <a:pt x="752907" y="1312814"/>
                    <a:pt x="701085" y="1251690"/>
                  </a:cubicBezTo>
                  <a:close/>
                  <a:moveTo>
                    <a:pt x="1035932" y="1229102"/>
                  </a:moveTo>
                  <a:cubicBezTo>
                    <a:pt x="988097" y="1251690"/>
                    <a:pt x="1079782" y="1247704"/>
                    <a:pt x="1035932" y="1229102"/>
                  </a:cubicBezTo>
                  <a:close/>
                  <a:moveTo>
                    <a:pt x="1091741" y="1199868"/>
                  </a:moveTo>
                  <a:cubicBezTo>
                    <a:pt x="1033275" y="1219801"/>
                    <a:pt x="1130274" y="1225116"/>
                    <a:pt x="1091741" y="1199868"/>
                  </a:cubicBezTo>
                  <a:close/>
                  <a:moveTo>
                    <a:pt x="954879" y="554092"/>
                  </a:moveTo>
                  <a:cubicBezTo>
                    <a:pt x="925646" y="556749"/>
                    <a:pt x="974810" y="599269"/>
                    <a:pt x="973481" y="597942"/>
                  </a:cubicBezTo>
                  <a:cubicBezTo>
                    <a:pt x="1071810" y="693613"/>
                    <a:pt x="1050550" y="556749"/>
                    <a:pt x="954879" y="554092"/>
                  </a:cubicBezTo>
                  <a:close/>
                  <a:moveTo>
                    <a:pt x="986769" y="390655"/>
                  </a:moveTo>
                  <a:cubicBezTo>
                    <a:pt x="977467" y="415901"/>
                    <a:pt x="1012015" y="427861"/>
                    <a:pt x="1017330" y="446464"/>
                  </a:cubicBezTo>
                  <a:cubicBezTo>
                    <a:pt x="1057192" y="589969"/>
                    <a:pt x="1077125" y="399956"/>
                    <a:pt x="986769" y="390655"/>
                  </a:cubicBezTo>
                  <a:close/>
                  <a:moveTo>
                    <a:pt x="1074467" y="0"/>
                  </a:moveTo>
                  <a:cubicBezTo>
                    <a:pt x="1086426" y="2990"/>
                    <a:pt x="1095354" y="7661"/>
                    <a:pt x="1101955" y="13529"/>
                  </a:cubicBezTo>
                  <a:lnTo>
                    <a:pt x="1113712" y="31513"/>
                  </a:lnTo>
                  <a:lnTo>
                    <a:pt x="1113712" y="2991028"/>
                  </a:lnTo>
                  <a:lnTo>
                    <a:pt x="380617" y="2991028"/>
                  </a:lnTo>
                  <a:lnTo>
                    <a:pt x="384865" y="2982557"/>
                  </a:lnTo>
                  <a:cubicBezTo>
                    <a:pt x="387715" y="2975254"/>
                    <a:pt x="386090" y="2971491"/>
                    <a:pt x="370960" y="2976437"/>
                  </a:cubicBezTo>
                  <a:lnTo>
                    <a:pt x="337023" y="2991028"/>
                  </a:lnTo>
                  <a:lnTo>
                    <a:pt x="336998" y="2991028"/>
                  </a:lnTo>
                  <a:lnTo>
                    <a:pt x="312923" y="2971636"/>
                  </a:lnTo>
                  <a:cubicBezTo>
                    <a:pt x="249122" y="2938010"/>
                    <a:pt x="138524" y="2977250"/>
                    <a:pt x="116432" y="2908653"/>
                  </a:cubicBezTo>
                  <a:cubicBezTo>
                    <a:pt x="-47004" y="2875434"/>
                    <a:pt x="214761" y="2864804"/>
                    <a:pt x="80556" y="2848859"/>
                  </a:cubicBezTo>
                  <a:cubicBezTo>
                    <a:pt x="-85539" y="2806338"/>
                    <a:pt x="42022" y="2782421"/>
                    <a:pt x="135035" y="2814311"/>
                  </a:cubicBezTo>
                  <a:cubicBezTo>
                    <a:pt x="278540" y="2810325"/>
                    <a:pt x="432676" y="2826269"/>
                    <a:pt x="590799" y="2786407"/>
                  </a:cubicBezTo>
                  <a:cubicBezTo>
                    <a:pt x="739620" y="2754516"/>
                    <a:pt x="609402" y="2701366"/>
                    <a:pt x="523032" y="2714654"/>
                  </a:cubicBezTo>
                  <a:cubicBezTo>
                    <a:pt x="507087" y="2633600"/>
                    <a:pt x="404774" y="2755846"/>
                    <a:pt x="410089" y="2664161"/>
                  </a:cubicBezTo>
                  <a:cubicBezTo>
                    <a:pt x="343650" y="2681435"/>
                    <a:pt x="303788" y="2645558"/>
                    <a:pt x="218747" y="2660175"/>
                  </a:cubicBezTo>
                  <a:cubicBezTo>
                    <a:pt x="254623" y="2584435"/>
                    <a:pt x="-4485" y="2654860"/>
                    <a:pt x="49994" y="2588422"/>
                  </a:cubicBezTo>
                  <a:cubicBezTo>
                    <a:pt x="174897" y="2529957"/>
                    <a:pt x="-49662" y="2540587"/>
                    <a:pt x="53981" y="2494079"/>
                  </a:cubicBezTo>
                  <a:cubicBezTo>
                    <a:pt x="230706" y="2455546"/>
                    <a:pt x="419389" y="2494079"/>
                    <a:pt x="593457" y="2444916"/>
                  </a:cubicBezTo>
                  <a:cubicBezTo>
                    <a:pt x="382184" y="2365191"/>
                    <a:pt x="713045" y="2375821"/>
                    <a:pt x="775496" y="2309383"/>
                  </a:cubicBezTo>
                  <a:cubicBezTo>
                    <a:pt x="717031" y="2240288"/>
                    <a:pt x="677167" y="2342601"/>
                    <a:pt x="625346" y="2314698"/>
                  </a:cubicBezTo>
                  <a:cubicBezTo>
                    <a:pt x="562894" y="2297424"/>
                    <a:pt x="590799" y="2318684"/>
                    <a:pt x="519047" y="2345259"/>
                  </a:cubicBezTo>
                  <a:cubicBezTo>
                    <a:pt x="380855" y="2323999"/>
                    <a:pt x="259938" y="2312040"/>
                    <a:pt x="149652" y="2205739"/>
                  </a:cubicBezTo>
                  <a:cubicBezTo>
                    <a:pt x="225391" y="2135315"/>
                    <a:pt x="479183" y="2126015"/>
                    <a:pt x="612059" y="2064891"/>
                  </a:cubicBezTo>
                  <a:cubicBezTo>
                    <a:pt x="558909" y="1983836"/>
                    <a:pt x="685140" y="1994466"/>
                    <a:pt x="639963" y="1961248"/>
                  </a:cubicBezTo>
                  <a:cubicBezTo>
                    <a:pt x="505758" y="2070206"/>
                    <a:pt x="390156" y="1971878"/>
                    <a:pt x="261267" y="1894811"/>
                  </a:cubicBezTo>
                  <a:cubicBezTo>
                    <a:pt x="230706" y="1811098"/>
                    <a:pt x="701085" y="1910756"/>
                    <a:pt x="491142" y="1817742"/>
                  </a:cubicBezTo>
                  <a:cubicBezTo>
                    <a:pt x="472540" y="1809770"/>
                    <a:pt x="261267" y="1716756"/>
                    <a:pt x="321060" y="1670249"/>
                  </a:cubicBezTo>
                  <a:cubicBezTo>
                    <a:pt x="465896" y="1611784"/>
                    <a:pt x="638634" y="1711441"/>
                    <a:pt x="768853" y="1602483"/>
                  </a:cubicBezTo>
                  <a:cubicBezTo>
                    <a:pt x="718360" y="1648989"/>
                    <a:pt x="614717" y="1476251"/>
                    <a:pt x="513731" y="1478908"/>
                  </a:cubicBezTo>
                  <a:cubicBezTo>
                    <a:pt x="461910" y="1465621"/>
                    <a:pt x="234692" y="1368621"/>
                    <a:pt x="322390" y="1347361"/>
                  </a:cubicBezTo>
                  <a:cubicBezTo>
                    <a:pt x="419389" y="1395197"/>
                    <a:pt x="380855" y="1288897"/>
                    <a:pt x="451278" y="1327429"/>
                  </a:cubicBezTo>
                  <a:cubicBezTo>
                    <a:pt x="590799" y="1416457"/>
                    <a:pt x="459252" y="1262320"/>
                    <a:pt x="544292" y="1263649"/>
                  </a:cubicBezTo>
                  <a:cubicBezTo>
                    <a:pt x="739620" y="1294212"/>
                    <a:pt x="585484" y="1197211"/>
                    <a:pt x="491142" y="1170636"/>
                  </a:cubicBezTo>
                  <a:cubicBezTo>
                    <a:pt x="499115" y="1157348"/>
                    <a:pt x="403444" y="1090911"/>
                    <a:pt x="487156" y="1089582"/>
                  </a:cubicBezTo>
                  <a:cubicBezTo>
                    <a:pt x="546949" y="1021815"/>
                    <a:pt x="775496" y="1136088"/>
                    <a:pt x="691785" y="1048390"/>
                  </a:cubicBezTo>
                  <a:cubicBezTo>
                    <a:pt x="816688" y="1085595"/>
                    <a:pt x="984111" y="1084267"/>
                    <a:pt x="1071810" y="951392"/>
                  </a:cubicBezTo>
                  <a:cubicBezTo>
                    <a:pt x="1058522" y="910199"/>
                    <a:pt x="814031" y="1085595"/>
                    <a:pt x="747592" y="1005870"/>
                  </a:cubicBezTo>
                  <a:cubicBezTo>
                    <a:pt x="915016" y="857049"/>
                    <a:pt x="654580" y="1077622"/>
                    <a:pt x="628004" y="950062"/>
                  </a:cubicBezTo>
                  <a:cubicBezTo>
                    <a:pt x="784798" y="847748"/>
                    <a:pt x="430019" y="1019158"/>
                    <a:pt x="584155" y="895583"/>
                  </a:cubicBezTo>
                  <a:cubicBezTo>
                    <a:pt x="536319" y="904884"/>
                    <a:pt x="303788" y="843761"/>
                    <a:pt x="491142" y="829146"/>
                  </a:cubicBezTo>
                  <a:cubicBezTo>
                    <a:pt x="553594" y="722845"/>
                    <a:pt x="685140" y="857049"/>
                    <a:pt x="771511" y="853063"/>
                  </a:cubicBezTo>
                  <a:cubicBezTo>
                    <a:pt x="699757" y="736132"/>
                    <a:pt x="1114329" y="984610"/>
                    <a:pt x="1071810" y="795926"/>
                  </a:cubicBezTo>
                  <a:cubicBezTo>
                    <a:pt x="988097" y="850406"/>
                    <a:pt x="992084" y="782638"/>
                    <a:pt x="905714" y="790611"/>
                  </a:cubicBezTo>
                  <a:cubicBezTo>
                    <a:pt x="950891" y="712215"/>
                    <a:pt x="812701" y="765365"/>
                    <a:pt x="747592" y="742776"/>
                  </a:cubicBezTo>
                  <a:cubicBezTo>
                    <a:pt x="609402" y="694940"/>
                    <a:pt x="913686" y="682983"/>
                    <a:pt x="731647" y="619202"/>
                  </a:cubicBezTo>
                  <a:cubicBezTo>
                    <a:pt x="618703" y="563394"/>
                    <a:pt x="835291" y="578009"/>
                    <a:pt x="705072" y="522202"/>
                  </a:cubicBezTo>
                  <a:cubicBezTo>
                    <a:pt x="707730" y="475696"/>
                    <a:pt x="1014672" y="631160"/>
                    <a:pt x="880468" y="447791"/>
                  </a:cubicBezTo>
                  <a:cubicBezTo>
                    <a:pt x="964180" y="487655"/>
                    <a:pt x="1000056" y="410586"/>
                    <a:pt x="891098" y="410586"/>
                  </a:cubicBezTo>
                  <a:cubicBezTo>
                    <a:pt x="948234" y="387997"/>
                    <a:pt x="772838" y="205957"/>
                    <a:pt x="913686" y="260437"/>
                  </a:cubicBezTo>
                  <a:cubicBezTo>
                    <a:pt x="954879" y="233862"/>
                    <a:pt x="1004042" y="229874"/>
                    <a:pt x="1018659" y="322888"/>
                  </a:cubicBezTo>
                  <a:cubicBezTo>
                    <a:pt x="1135589" y="429189"/>
                    <a:pt x="965509" y="136862"/>
                    <a:pt x="982783" y="136862"/>
                  </a:cubicBezTo>
                  <a:cubicBezTo>
                    <a:pt x="1107686" y="269738"/>
                    <a:pt x="1059850" y="77069"/>
                    <a:pt x="107446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27000" dist="12700" dir="16200000" rotWithShape="0">
                <a:prstClr val="black">
                  <a:alpha val="1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sz="2701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553A449B-1E16-427E-AA1F-1761A105A61E}"/>
              </a:ext>
            </a:extLst>
          </p:cNvPr>
          <p:cNvSpPr/>
          <p:nvPr userDrawn="1"/>
        </p:nvSpPr>
        <p:spPr>
          <a:xfrm>
            <a:off x="2825392" y="0"/>
            <a:ext cx="9366607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D05169-BAAB-49AE-B6AB-F6EDA5219658}"/>
              </a:ext>
            </a:extLst>
          </p:cNvPr>
          <p:cNvGrpSpPr/>
          <p:nvPr userDrawn="1"/>
        </p:nvGrpSpPr>
        <p:grpSpPr>
          <a:xfrm>
            <a:off x="816240" y="3199974"/>
            <a:ext cx="1505538" cy="2403194"/>
            <a:chOff x="11521621" y="1903133"/>
            <a:chExt cx="2494544" cy="3981881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662FEF3-1917-4118-A53E-3734B721FD74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E2EF4D9-4CF5-400C-A9F0-AD7A0BD54A78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3915920"/>
              <a:chOff x="11521621" y="1969094"/>
              <a:chExt cx="2494544" cy="3915920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28497920-E136-42D7-9412-1BD60605931D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98BF5F43-E851-4EF1-BD30-1A3EA3DBF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239A8E24-3262-47F3-8EE2-A371E7B0B0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3131A34C-91F3-4276-90E0-38EA36726C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0" name="Freeform: Shape 79">
                  <a:extLst>
                    <a:ext uri="{FF2B5EF4-FFF2-40B4-BE49-F238E27FC236}">
                      <a16:creationId xmlns:a16="http://schemas.microsoft.com/office/drawing/2014/main" id="{45293FBB-84BA-42C0-8D04-E7711A61D918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1" name="Freeform: Shape 80">
                  <a:extLst>
                    <a:ext uri="{FF2B5EF4-FFF2-40B4-BE49-F238E27FC236}">
                      <a16:creationId xmlns:a16="http://schemas.microsoft.com/office/drawing/2014/main" id="{D71E92F0-854E-4348-B522-E514A01DE665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77B26116-3BCE-40E9-AE21-3B3AD12ABC4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3" name="Freeform: Shape 82">
                  <a:extLst>
                    <a:ext uri="{FF2B5EF4-FFF2-40B4-BE49-F238E27FC236}">
                      <a16:creationId xmlns:a16="http://schemas.microsoft.com/office/drawing/2014/main" id="{73A68979-BA70-4ED6-B4C8-3947E4DA45E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4" name="Freeform: Shape 83">
                  <a:extLst>
                    <a:ext uri="{FF2B5EF4-FFF2-40B4-BE49-F238E27FC236}">
                      <a16:creationId xmlns:a16="http://schemas.microsoft.com/office/drawing/2014/main" id="{63EC72E7-6A91-4B49-BE33-260E67D5884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5" name="Freeform: Shape 84">
                  <a:extLst>
                    <a:ext uri="{FF2B5EF4-FFF2-40B4-BE49-F238E27FC236}">
                      <a16:creationId xmlns:a16="http://schemas.microsoft.com/office/drawing/2014/main" id="{33C767EF-BC74-470D-9DE9-80F9E1EBE8B6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86" name="Freeform: Shape 85">
                  <a:extLst>
                    <a:ext uri="{FF2B5EF4-FFF2-40B4-BE49-F238E27FC236}">
                      <a16:creationId xmlns:a16="http://schemas.microsoft.com/office/drawing/2014/main" id="{7ABAA443-D4A2-4AD3-86E3-A9A56ADD1B2F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7" name="Freeform: Shape 86">
                  <a:extLst>
                    <a:ext uri="{FF2B5EF4-FFF2-40B4-BE49-F238E27FC236}">
                      <a16:creationId xmlns:a16="http://schemas.microsoft.com/office/drawing/2014/main" id="{985EE30F-3169-41D8-AB7E-5DD444E5D5CF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8" name="Freeform: Shape 87">
                  <a:extLst>
                    <a:ext uri="{FF2B5EF4-FFF2-40B4-BE49-F238E27FC236}">
                      <a16:creationId xmlns:a16="http://schemas.microsoft.com/office/drawing/2014/main" id="{55D40BAD-C198-4806-9C94-D174ECA8118B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89" name="Freeform: Shape 88">
                  <a:extLst>
                    <a:ext uri="{FF2B5EF4-FFF2-40B4-BE49-F238E27FC236}">
                      <a16:creationId xmlns:a16="http://schemas.microsoft.com/office/drawing/2014/main" id="{A7BB54F3-47F4-425D-83D1-DEFB6DF87CA2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90" name="Freeform: Shape 89">
                  <a:extLst>
                    <a:ext uri="{FF2B5EF4-FFF2-40B4-BE49-F238E27FC236}">
                      <a16:creationId xmlns:a16="http://schemas.microsoft.com/office/drawing/2014/main" id="{0AF18DC6-16E1-4799-BB5C-0F3A0C7FA28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334060C5-27F3-4421-A304-B193F9BD3396}"/>
                  </a:ext>
                </a:extLst>
              </p:cNvPr>
              <p:cNvGrpSpPr/>
              <p:nvPr/>
            </p:nvGrpSpPr>
            <p:grpSpPr>
              <a:xfrm>
                <a:off x="12710802" y="4604322"/>
                <a:ext cx="446173" cy="1280692"/>
                <a:chOff x="2541356" y="1774680"/>
                <a:chExt cx="1047294" cy="300613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5E3F14CE-CF61-4B63-BE02-EF710F602842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C7850172-E89B-4A0E-B003-8BAE9D3F7D76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AD847D27-5E4A-4825-9586-C0C8432BE2B8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Freeform: Shape 73">
                  <a:extLst>
                    <a:ext uri="{FF2B5EF4-FFF2-40B4-BE49-F238E27FC236}">
                      <a16:creationId xmlns:a16="http://schemas.microsoft.com/office/drawing/2014/main" id="{FBC8F3F7-E7EA-4E0C-82B1-9EB91449D661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" name="Freeform: Shape 75">
                  <a:extLst>
                    <a:ext uri="{FF2B5EF4-FFF2-40B4-BE49-F238E27FC236}">
                      <a16:creationId xmlns:a16="http://schemas.microsoft.com/office/drawing/2014/main" id="{9A7E2375-9395-4B49-ABD1-CCE9CD9DDE09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78B20492-39E5-40A7-ACED-B12C9199C0A3}"/>
              </a:ext>
            </a:extLst>
          </p:cNvPr>
          <p:cNvGrpSpPr/>
          <p:nvPr userDrawn="1"/>
        </p:nvGrpSpPr>
        <p:grpSpPr>
          <a:xfrm>
            <a:off x="2049853" y="5455304"/>
            <a:ext cx="505821" cy="1063646"/>
            <a:chOff x="3554538" y="3240653"/>
            <a:chExt cx="1265482" cy="2661071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36F2E2E-EA5D-4C3D-A928-33B5386577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2982" y="4338372"/>
              <a:ext cx="141951" cy="65663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D5C2ACA-1653-450B-AA0F-0BB97F26E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73FA41FE-CF42-45C1-9BF0-04306DF68D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1842" y="4275416"/>
              <a:ext cx="0" cy="71249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9566CF3-AE60-4521-8EAB-A6F38C25F04A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C8C09D40-DCAB-4029-88E4-6AC240FEFF8E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2426633-1393-44E2-AA45-46F863414611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F2B015FA-498B-47F6-B132-04F6C1EDCF62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6E07A82-657F-4FF7-88AF-B93A968F7965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B9BBFEF9-D843-49F1-9382-AF2855685F57}"/>
                </a:ext>
              </a:extLst>
            </p:cNvPr>
            <p:cNvGrpSpPr/>
            <p:nvPr/>
          </p:nvGrpSpPr>
          <p:grpSpPr>
            <a:xfrm>
              <a:off x="4077118" y="4966663"/>
              <a:ext cx="282597" cy="935061"/>
              <a:chOff x="12710801" y="4604322"/>
              <a:chExt cx="468239" cy="1549314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B5A53FDC-4435-4C8F-900E-227254CAB58C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68239" cy="1549314"/>
                <a:chOff x="2541356" y="1774680"/>
                <a:chExt cx="1099087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FF814D90-0C97-4607-AAC2-601330052B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5CDC986E-5166-4168-A33F-9175302338EE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736A043A-9882-426C-B69E-39C5C2F39485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7D4AEE08-715B-4FC1-9775-92666F4B361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DCEEE83C-0E65-4A03-8C83-3979F03318D8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B47C86B-F4FF-4993-9645-5F42218A748E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F639E5E1-FF36-4933-A42A-22242275B7F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2F4E196A-74CD-4206-A5DE-2AD96F4565D4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689940E3-41B4-407C-A403-D52373191327}"/>
                  </a:ext>
                </a:extLst>
              </p:cNvPr>
              <p:cNvSpPr/>
              <p:nvPr/>
            </p:nvSpPr>
            <p:spPr>
              <a:xfrm>
                <a:off x="12788592" y="4620149"/>
                <a:ext cx="109561" cy="129853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6455E06B-1F39-4435-A88E-49A0BEE4344E}"/>
              </a:ext>
            </a:extLst>
          </p:cNvPr>
          <p:cNvGrpSpPr/>
          <p:nvPr userDrawn="1"/>
        </p:nvGrpSpPr>
        <p:grpSpPr>
          <a:xfrm>
            <a:off x="807512" y="4613847"/>
            <a:ext cx="432480" cy="909423"/>
            <a:chOff x="3554538" y="3240653"/>
            <a:chExt cx="1265482" cy="2661071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5E4F8CF-89FD-4BEC-9A6B-746AC0CFA7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30920" y="4338371"/>
              <a:ext cx="141951" cy="656633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16E3B0A3-9898-4F02-8B45-6F8FC6403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95355" y="4338370"/>
              <a:ext cx="112673" cy="649542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6DFF3308-04DB-4E73-8358-096F74C454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9779" y="4275415"/>
              <a:ext cx="0" cy="712498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46BC297-A507-4854-B0C2-20FBF761D2B3}"/>
                </a:ext>
              </a:extLst>
            </p:cNvPr>
            <p:cNvGrpSpPr/>
            <p:nvPr userDrawn="1"/>
          </p:nvGrpSpPr>
          <p:grpSpPr>
            <a:xfrm>
              <a:off x="3554538" y="3240653"/>
              <a:ext cx="1265482" cy="1261388"/>
              <a:chOff x="3839004" y="3765377"/>
              <a:chExt cx="714810" cy="712498"/>
            </a:xfrm>
          </p:grpSpPr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233BF2A0-2247-4157-B685-518331BDE6CB}"/>
                  </a:ext>
                </a:extLst>
              </p:cNvPr>
              <p:cNvSpPr/>
              <p:nvPr/>
            </p:nvSpPr>
            <p:spPr>
              <a:xfrm>
                <a:off x="3839004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D7ADAAD4-B6D4-4BF7-A974-DAB39978061A}"/>
                  </a:ext>
                </a:extLst>
              </p:cNvPr>
              <p:cNvSpPr/>
              <p:nvPr/>
            </p:nvSpPr>
            <p:spPr>
              <a:xfrm flipH="1">
                <a:off x="4192173" y="3765377"/>
                <a:ext cx="361641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7B491406-69C2-44DB-A5CD-88D8D1BEF0CF}"/>
                  </a:ext>
                </a:extLst>
              </p:cNvPr>
              <p:cNvSpPr/>
              <p:nvPr/>
            </p:nvSpPr>
            <p:spPr>
              <a:xfrm flipH="1">
                <a:off x="4193875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chemeClr val="bg1">
                      <a:lumMod val="85000"/>
                    </a:schemeClr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3F74B2A-3CC0-4FB6-9B7E-2720B932037C}"/>
                  </a:ext>
                </a:extLst>
              </p:cNvPr>
              <p:cNvSpPr/>
              <p:nvPr/>
            </p:nvSpPr>
            <p:spPr>
              <a:xfrm>
                <a:off x="3982656" y="3765377"/>
                <a:ext cx="216287" cy="712498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chemeClr val="bg1">
                      <a:lumMod val="85000"/>
                    </a:schemeClr>
                  </a:gs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1A2B3D3-0BBA-407F-AE8C-CE2700182DA1}"/>
                </a:ext>
              </a:extLst>
            </p:cNvPr>
            <p:cNvGrpSpPr/>
            <p:nvPr/>
          </p:nvGrpSpPr>
          <p:grpSpPr>
            <a:xfrm>
              <a:off x="3934066" y="4966663"/>
              <a:ext cx="425651" cy="935061"/>
              <a:chOff x="12473773" y="4604322"/>
              <a:chExt cx="705267" cy="1549314"/>
            </a:xfrm>
          </p:grpSpPr>
          <p:grpSp>
            <p:nvGrpSpPr>
              <p:cNvPr id="136" name="Group 135">
                <a:extLst>
                  <a:ext uri="{FF2B5EF4-FFF2-40B4-BE49-F238E27FC236}">
                    <a16:creationId xmlns:a16="http://schemas.microsoft.com/office/drawing/2014/main" id="{DD14744D-0284-4519-A44A-80CAFA613277}"/>
                  </a:ext>
                </a:extLst>
              </p:cNvPr>
              <p:cNvGrpSpPr/>
              <p:nvPr/>
            </p:nvGrpSpPr>
            <p:grpSpPr>
              <a:xfrm>
                <a:off x="12710801" y="4604322"/>
                <a:ext cx="468239" cy="1549314"/>
                <a:chOff x="2541356" y="1774680"/>
                <a:chExt cx="1099087" cy="3636668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143" name="Freeform: Shape 142">
                  <a:extLst>
                    <a:ext uri="{FF2B5EF4-FFF2-40B4-BE49-F238E27FC236}">
                      <a16:creationId xmlns:a16="http://schemas.microsoft.com/office/drawing/2014/main" id="{8B7D02ED-1A26-4E8B-8912-6DDD6822FD36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4" name="Freeform: Shape 143">
                  <a:extLst>
                    <a:ext uri="{FF2B5EF4-FFF2-40B4-BE49-F238E27FC236}">
                      <a16:creationId xmlns:a16="http://schemas.microsoft.com/office/drawing/2014/main" id="{8E8DB34B-B88D-4347-B321-7D8FAF44FA1B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5" name="Freeform: Shape 144">
                  <a:extLst>
                    <a:ext uri="{FF2B5EF4-FFF2-40B4-BE49-F238E27FC236}">
                      <a16:creationId xmlns:a16="http://schemas.microsoft.com/office/drawing/2014/main" id="{7872BA3E-8AD2-4FD0-99B8-768D5AE20E0D}"/>
                    </a:ext>
                  </a:extLst>
                </p:cNvPr>
                <p:cNvSpPr/>
                <p:nvPr/>
              </p:nvSpPr>
              <p:spPr>
                <a:xfrm>
                  <a:off x="2706138" y="4925573"/>
                  <a:ext cx="257175" cy="485775"/>
                </a:xfrm>
                <a:custGeom>
                  <a:avLst/>
                  <a:gdLst>
                    <a:gd name="connsiteX0" fmla="*/ 260033 w 257175"/>
                    <a:gd name="connsiteY0" fmla="*/ 486727 h 485775"/>
                    <a:gd name="connsiteX1" fmla="*/ 0 w 257175"/>
                    <a:gd name="connsiteY1" fmla="*/ 344805 h 485775"/>
                    <a:gd name="connsiteX2" fmla="*/ 953 w 257175"/>
                    <a:gd name="connsiteY2" fmla="*/ 0 h 485775"/>
                    <a:gd name="connsiteX3" fmla="*/ 260985 w 257175"/>
                    <a:gd name="connsiteY3" fmla="*/ 141922 h 485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485775">
                      <a:moveTo>
                        <a:pt x="260033" y="486727"/>
                      </a:moveTo>
                      <a:lnTo>
                        <a:pt x="0" y="344805"/>
                      </a:lnTo>
                      <a:lnTo>
                        <a:pt x="953" y="0"/>
                      </a:lnTo>
                      <a:lnTo>
                        <a:pt x="260985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16E10B06-9365-4B69-A9B2-58D853DD480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9" name="Freeform: Shape 148">
                  <a:extLst>
                    <a:ext uri="{FF2B5EF4-FFF2-40B4-BE49-F238E27FC236}">
                      <a16:creationId xmlns:a16="http://schemas.microsoft.com/office/drawing/2014/main" id="{9A6B4527-6C1D-4E70-B70D-060BB6FDCE5C}"/>
                    </a:ext>
                  </a:extLst>
                </p:cNvPr>
                <p:cNvSpPr/>
                <p:nvPr/>
              </p:nvSpPr>
              <p:spPr>
                <a:xfrm>
                  <a:off x="3110832" y="2270955"/>
                  <a:ext cx="457201" cy="495301"/>
                </a:xfrm>
                <a:custGeom>
                  <a:avLst/>
                  <a:gdLst>
                    <a:gd name="connsiteX0" fmla="*/ 459105 w 457200"/>
                    <a:gd name="connsiteY0" fmla="*/ 500063 h 495300"/>
                    <a:gd name="connsiteX1" fmla="*/ 198120 w 457200"/>
                    <a:gd name="connsiteY1" fmla="*/ 358140 h 495300"/>
                    <a:gd name="connsiteX2" fmla="*/ 80963 w 457200"/>
                    <a:gd name="connsiteY2" fmla="*/ 62865 h 495300"/>
                    <a:gd name="connsiteX3" fmla="*/ 0 w 457200"/>
                    <a:gd name="connsiteY3" fmla="*/ 0 h 495300"/>
                    <a:gd name="connsiteX4" fmla="*/ 260985 w 457200"/>
                    <a:gd name="connsiteY4" fmla="*/ 141923 h 495300"/>
                    <a:gd name="connsiteX5" fmla="*/ 341948 w 457200"/>
                    <a:gd name="connsiteY5" fmla="*/ 204788 h 495300"/>
                    <a:gd name="connsiteX6" fmla="*/ 459105 w 457200"/>
                    <a:gd name="connsiteY6" fmla="*/ 500063 h 495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7200" h="495300">
                      <a:moveTo>
                        <a:pt x="459105" y="500063"/>
                      </a:moveTo>
                      <a:lnTo>
                        <a:pt x="198120" y="358140"/>
                      </a:lnTo>
                      <a:cubicBezTo>
                        <a:pt x="179070" y="224790"/>
                        <a:pt x="140017" y="126683"/>
                        <a:pt x="80963" y="62865"/>
                      </a:cubicBezTo>
                      <a:cubicBezTo>
                        <a:pt x="57150" y="38100"/>
                        <a:pt x="30480" y="17145"/>
                        <a:pt x="0" y="0"/>
                      </a:cubicBezTo>
                      <a:lnTo>
                        <a:pt x="260985" y="141923"/>
                      </a:lnTo>
                      <a:cubicBezTo>
                        <a:pt x="291465" y="158115"/>
                        <a:pt x="318135" y="179070"/>
                        <a:pt x="341948" y="204788"/>
                      </a:cubicBezTo>
                      <a:cubicBezTo>
                        <a:pt x="401955" y="268605"/>
                        <a:pt x="441008" y="366713"/>
                        <a:pt x="459105" y="500063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BBF6ECC9-4158-4E48-87FB-675A6F827C3F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EF0C6BF0-8D21-43BB-A8C3-ADC1E2594500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5D793B9B-6AC8-4549-9ADB-1E3DF2E2FC47}"/>
                    </a:ext>
                  </a:extLst>
                </p:cNvPr>
                <p:cNvSpPr/>
                <p:nvPr/>
              </p:nvSpPr>
              <p:spPr>
                <a:xfrm>
                  <a:off x="2709948" y="2277720"/>
                  <a:ext cx="257175" cy="1066800"/>
                </a:xfrm>
                <a:custGeom>
                  <a:avLst/>
                  <a:gdLst>
                    <a:gd name="connsiteX0" fmla="*/ 260033 w 257175"/>
                    <a:gd name="connsiteY0" fmla="*/ 1070610 h 1066800"/>
                    <a:gd name="connsiteX1" fmla="*/ 0 w 257175"/>
                    <a:gd name="connsiteY1" fmla="*/ 929640 h 1066800"/>
                    <a:gd name="connsiteX2" fmla="*/ 1905 w 257175"/>
                    <a:gd name="connsiteY2" fmla="*/ 0 h 1066800"/>
                    <a:gd name="connsiteX3" fmla="*/ 261938 w 257175"/>
                    <a:gd name="connsiteY3" fmla="*/ 141922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1066800">
                      <a:moveTo>
                        <a:pt x="260033" y="1070610"/>
                      </a:moveTo>
                      <a:lnTo>
                        <a:pt x="0" y="929640"/>
                      </a:lnTo>
                      <a:lnTo>
                        <a:pt x="1905" y="0"/>
                      </a:lnTo>
                      <a:lnTo>
                        <a:pt x="261938" y="141922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4CEC876C-6B44-4AFA-B48D-6DFA5BCE906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7901E2D7-C583-4CE2-8F51-5C524CC1CAA9}"/>
                  </a:ext>
                </a:extLst>
              </p:cNvPr>
              <p:cNvGrpSpPr/>
              <p:nvPr/>
            </p:nvGrpSpPr>
            <p:grpSpPr>
              <a:xfrm>
                <a:off x="12473773" y="4620148"/>
                <a:ext cx="424379" cy="1352099"/>
                <a:chOff x="1975571" y="1811829"/>
                <a:chExt cx="996134" cy="3173751"/>
              </a:xfrm>
              <a:solidFill>
                <a:schemeClr val="bg1"/>
              </a:solidFill>
            </p:grpSpPr>
            <p:sp>
              <p:nvSpPr>
                <p:cNvPr id="139" name="Freeform: Shape 138">
                  <a:extLst>
                    <a:ext uri="{FF2B5EF4-FFF2-40B4-BE49-F238E27FC236}">
                      <a16:creationId xmlns:a16="http://schemas.microsoft.com/office/drawing/2014/main" id="{E6067227-37CF-4C14-B006-6E00ABFD280C}"/>
                    </a:ext>
                  </a:extLst>
                </p:cNvPr>
                <p:cNvSpPr/>
                <p:nvPr/>
              </p:nvSpPr>
              <p:spPr>
                <a:xfrm>
                  <a:off x="1975571" y="4195005"/>
                  <a:ext cx="600075" cy="790575"/>
                </a:xfrm>
                <a:custGeom>
                  <a:avLst/>
                  <a:gdLst>
                    <a:gd name="connsiteX0" fmla="*/ 601980 w 600075"/>
                    <a:gd name="connsiteY0" fmla="*/ 791528 h 790575"/>
                    <a:gd name="connsiteX1" fmla="*/ 340995 w 600075"/>
                    <a:gd name="connsiteY1" fmla="*/ 649605 h 790575"/>
                    <a:gd name="connsiteX2" fmla="*/ 125730 w 600075"/>
                    <a:gd name="connsiteY2" fmla="*/ 437197 h 790575"/>
                    <a:gd name="connsiteX3" fmla="*/ 0 w 600075"/>
                    <a:gd name="connsiteY3" fmla="*/ 0 h 790575"/>
                    <a:gd name="connsiteX4" fmla="*/ 260985 w 600075"/>
                    <a:gd name="connsiteY4" fmla="*/ 141922 h 790575"/>
                    <a:gd name="connsiteX5" fmla="*/ 386715 w 600075"/>
                    <a:gd name="connsiteY5" fmla="*/ 579120 h 790575"/>
                    <a:gd name="connsiteX6" fmla="*/ 601980 w 600075"/>
                    <a:gd name="connsiteY6" fmla="*/ 791528 h 790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075" h="790575">
                      <a:moveTo>
                        <a:pt x="601980" y="791528"/>
                      </a:moveTo>
                      <a:lnTo>
                        <a:pt x="340995" y="649605"/>
                      </a:lnTo>
                      <a:cubicBezTo>
                        <a:pt x="259080" y="604838"/>
                        <a:pt x="187643" y="534353"/>
                        <a:pt x="125730" y="437197"/>
                      </a:cubicBezTo>
                      <a:cubicBezTo>
                        <a:pt x="53340" y="323850"/>
                        <a:pt x="11430" y="178118"/>
                        <a:pt x="0" y="0"/>
                      </a:cubicBezTo>
                      <a:lnTo>
                        <a:pt x="260985" y="141922"/>
                      </a:lnTo>
                      <a:cubicBezTo>
                        <a:pt x="272415" y="319088"/>
                        <a:pt x="314325" y="464820"/>
                        <a:pt x="386715" y="579120"/>
                      </a:cubicBezTo>
                      <a:cubicBezTo>
                        <a:pt x="448628" y="676275"/>
                        <a:pt x="520065" y="747713"/>
                        <a:pt x="601980" y="791528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2" name="Freeform: Shape 141">
                  <a:extLst>
                    <a:ext uri="{FF2B5EF4-FFF2-40B4-BE49-F238E27FC236}">
                      <a16:creationId xmlns:a16="http://schemas.microsoft.com/office/drawing/2014/main" id="{4346DB45-5CD6-4EEB-AC2C-D34E208FF9E5}"/>
                    </a:ext>
                  </a:extLst>
                </p:cNvPr>
                <p:cNvSpPr/>
                <p:nvPr/>
              </p:nvSpPr>
              <p:spPr>
                <a:xfrm>
                  <a:off x="2714531" y="1811829"/>
                  <a:ext cx="257174" cy="304801"/>
                </a:xfrm>
                <a:custGeom>
                  <a:avLst/>
                  <a:gdLst>
                    <a:gd name="connsiteX0" fmla="*/ 260985 w 257175"/>
                    <a:gd name="connsiteY0" fmla="*/ 311468 h 304800"/>
                    <a:gd name="connsiteX1" fmla="*/ 0 w 257175"/>
                    <a:gd name="connsiteY1" fmla="*/ 170497 h 304800"/>
                    <a:gd name="connsiteX2" fmla="*/ 952 w 257175"/>
                    <a:gd name="connsiteY2" fmla="*/ 0 h 304800"/>
                    <a:gd name="connsiteX3" fmla="*/ 260985 w 257175"/>
                    <a:gd name="connsiteY3" fmla="*/ 14097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75" h="304800">
                      <a:moveTo>
                        <a:pt x="260985" y="311468"/>
                      </a:moveTo>
                      <a:lnTo>
                        <a:pt x="0" y="170497"/>
                      </a:lnTo>
                      <a:lnTo>
                        <a:pt x="952" y="0"/>
                      </a:lnTo>
                      <a:lnTo>
                        <a:pt x="260985" y="14097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3853943A-4CB1-4D06-807A-6BE486DE9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64874" y="6033996"/>
            <a:ext cx="515157" cy="609654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6E5C576D-ACDB-429F-BEDA-D779A22398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6431" y="5185620"/>
            <a:ext cx="360104" cy="426159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71CE73C9-3661-4159-8F04-A17714E6F9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6132" y="4697299"/>
            <a:ext cx="847475" cy="100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3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1399AE7-7580-4588-9A58-718AB6B280AE}"/>
              </a:ext>
            </a:extLst>
          </p:cNvPr>
          <p:cNvSpPr/>
          <p:nvPr userDrawn="1"/>
        </p:nvSpPr>
        <p:spPr>
          <a:xfrm>
            <a:off x="342132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BB1D285-297C-40A8-BBFC-EB5A74F5BA1A}"/>
              </a:ext>
            </a:extLst>
          </p:cNvPr>
          <p:cNvSpPr/>
          <p:nvPr userDrawn="1"/>
        </p:nvSpPr>
        <p:spPr>
          <a:xfrm>
            <a:off x="624500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553E31C-BA12-49BE-A5AF-1A7FC60C7778}"/>
              </a:ext>
            </a:extLst>
          </p:cNvPr>
          <p:cNvSpPr/>
          <p:nvPr userDrawn="1"/>
        </p:nvSpPr>
        <p:spPr>
          <a:xfrm>
            <a:off x="906868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EF596D5-CEC7-43FD-9951-E2A4B72BEBA2}"/>
              </a:ext>
            </a:extLst>
          </p:cNvPr>
          <p:cNvSpPr/>
          <p:nvPr userDrawn="1"/>
        </p:nvSpPr>
        <p:spPr>
          <a:xfrm>
            <a:off x="597645" y="1483613"/>
            <a:ext cx="2564116" cy="2314228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93EE8531-7145-486E-BA3D-B8072229310C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0931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F25455DF-3371-4F9D-8C83-89E48289FA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3B5B5EE-27E4-431A-96B6-4FC9F1861A7D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53299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FDEDDEF1-98A5-42A9-8088-724EDFC85BF8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35667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A573598F-7BB1-4E68-AF60-3D907666AA5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180359" y="1584405"/>
            <a:ext cx="2340768" cy="2112645"/>
          </a:xfrm>
          <a:custGeom>
            <a:avLst/>
            <a:gdLst>
              <a:gd name="connsiteX0" fmla="*/ 744141 w 2340768"/>
              <a:gd name="connsiteY0" fmla="*/ 0 h 2112645"/>
              <a:gd name="connsiteX1" fmla="*/ 1598533 w 2340768"/>
              <a:gd name="connsiteY1" fmla="*/ 0 h 2112645"/>
              <a:gd name="connsiteX2" fmla="*/ 1870948 w 2340768"/>
              <a:gd name="connsiteY2" fmla="*/ 158115 h 2112645"/>
              <a:gd name="connsiteX3" fmla="*/ 2298621 w 2340768"/>
              <a:gd name="connsiteY3" fmla="*/ 898208 h 2112645"/>
              <a:gd name="connsiteX4" fmla="*/ 2298621 w 2340768"/>
              <a:gd name="connsiteY4" fmla="*/ 1214438 h 2112645"/>
              <a:gd name="connsiteX5" fmla="*/ 1870948 w 2340768"/>
              <a:gd name="connsiteY5" fmla="*/ 1954530 h 2112645"/>
              <a:gd name="connsiteX6" fmla="*/ 1597581 w 2340768"/>
              <a:gd name="connsiteY6" fmla="*/ 2112645 h 2112645"/>
              <a:gd name="connsiteX7" fmla="*/ 743188 w 2340768"/>
              <a:gd name="connsiteY7" fmla="*/ 2112645 h 2112645"/>
              <a:gd name="connsiteX8" fmla="*/ 469821 w 2340768"/>
              <a:gd name="connsiteY8" fmla="*/ 1954530 h 2112645"/>
              <a:gd name="connsiteX9" fmla="*/ 42148 w 2340768"/>
              <a:gd name="connsiteY9" fmla="*/ 1214438 h 2112645"/>
              <a:gd name="connsiteX10" fmla="*/ 42148 w 2340768"/>
              <a:gd name="connsiteY10" fmla="*/ 898208 h 2112645"/>
              <a:gd name="connsiteX11" fmla="*/ 469821 w 2340768"/>
              <a:gd name="connsiteY11" fmla="*/ 158115 h 2112645"/>
              <a:gd name="connsiteX12" fmla="*/ 744141 w 2340768"/>
              <a:gd name="connsiteY12" fmla="*/ 0 h 2112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340768" h="2112645">
                <a:moveTo>
                  <a:pt x="744141" y="0"/>
                </a:moveTo>
                <a:lnTo>
                  <a:pt x="1598533" y="0"/>
                </a:lnTo>
                <a:cubicBezTo>
                  <a:pt x="1711881" y="0"/>
                  <a:pt x="1815703" y="60008"/>
                  <a:pt x="1870948" y="158115"/>
                </a:cubicBezTo>
                <a:lnTo>
                  <a:pt x="2298621" y="898208"/>
                </a:lnTo>
                <a:cubicBezTo>
                  <a:pt x="2354818" y="996315"/>
                  <a:pt x="2354818" y="1116330"/>
                  <a:pt x="2298621" y="1214438"/>
                </a:cubicBezTo>
                <a:lnTo>
                  <a:pt x="1870948" y="1954530"/>
                </a:lnTo>
                <a:cubicBezTo>
                  <a:pt x="1814751" y="2052638"/>
                  <a:pt x="1710928" y="2112645"/>
                  <a:pt x="1597581" y="2112645"/>
                </a:cubicBezTo>
                <a:lnTo>
                  <a:pt x="743188" y="2112645"/>
                </a:lnTo>
                <a:cubicBezTo>
                  <a:pt x="630793" y="2112645"/>
                  <a:pt x="526018" y="2052638"/>
                  <a:pt x="469821" y="1954530"/>
                </a:cubicBezTo>
                <a:lnTo>
                  <a:pt x="42148" y="1214438"/>
                </a:lnTo>
                <a:cubicBezTo>
                  <a:pt x="-14049" y="1116330"/>
                  <a:pt x="-14049" y="996315"/>
                  <a:pt x="42148" y="898208"/>
                </a:cubicBezTo>
                <a:lnTo>
                  <a:pt x="469821" y="158115"/>
                </a:lnTo>
                <a:cubicBezTo>
                  <a:pt x="526018" y="60008"/>
                  <a:pt x="630793" y="0"/>
                  <a:pt x="74414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E191B04-08EE-4152-B9E5-26850CA8FC16}"/>
              </a:ext>
            </a:extLst>
          </p:cNvPr>
          <p:cNvSpPr/>
          <p:nvPr userDrawn="1"/>
        </p:nvSpPr>
        <p:spPr>
          <a:xfrm>
            <a:off x="0" y="6147537"/>
            <a:ext cx="12192000" cy="722424"/>
          </a:xfrm>
          <a:custGeom>
            <a:avLst/>
            <a:gdLst>
              <a:gd name="connsiteX0" fmla="*/ 9381227 w 12192000"/>
              <a:gd name="connsiteY0" fmla="*/ 0 h 722424"/>
              <a:gd name="connsiteX1" fmla="*/ 9628588 w 12192000"/>
              <a:gd name="connsiteY1" fmla="*/ 97110 h 722424"/>
              <a:gd name="connsiteX2" fmla="*/ 9664383 w 12192000"/>
              <a:gd name="connsiteY2" fmla="*/ 138229 h 722424"/>
              <a:gd name="connsiteX3" fmla="*/ 9747177 w 12192000"/>
              <a:gd name="connsiteY3" fmla="*/ 128344 h 722424"/>
              <a:gd name="connsiteX4" fmla="*/ 9967039 w 12192000"/>
              <a:gd name="connsiteY4" fmla="*/ 191996 h 722424"/>
              <a:gd name="connsiteX5" fmla="*/ 10010266 w 12192000"/>
              <a:gd name="connsiteY5" fmla="*/ 225799 h 722424"/>
              <a:gd name="connsiteX6" fmla="*/ 10023948 w 12192000"/>
              <a:gd name="connsiteY6" fmla="*/ 210081 h 722424"/>
              <a:gd name="connsiteX7" fmla="*/ 10302008 w 12192000"/>
              <a:gd name="connsiteY7" fmla="*/ 100919 h 722424"/>
              <a:gd name="connsiteX8" fmla="*/ 10664342 w 12192000"/>
              <a:gd name="connsiteY8" fmla="*/ 328549 h 722424"/>
              <a:gd name="connsiteX9" fmla="*/ 10665904 w 12192000"/>
              <a:gd name="connsiteY9" fmla="*/ 335885 h 722424"/>
              <a:gd name="connsiteX10" fmla="*/ 10694098 w 12192000"/>
              <a:gd name="connsiteY10" fmla="*/ 321381 h 722424"/>
              <a:gd name="connsiteX11" fmla="*/ 10847163 w 12192000"/>
              <a:gd name="connsiteY11" fmla="*/ 292092 h 722424"/>
              <a:gd name="connsiteX12" fmla="*/ 11067025 w 12192000"/>
              <a:gd name="connsiteY12" fmla="*/ 355744 h 722424"/>
              <a:gd name="connsiteX13" fmla="*/ 11092379 w 12192000"/>
              <a:gd name="connsiteY13" fmla="*/ 375571 h 722424"/>
              <a:gd name="connsiteX14" fmla="*/ 11145253 w 12192000"/>
              <a:gd name="connsiteY14" fmla="*/ 334223 h 722424"/>
              <a:gd name="connsiteX15" fmla="*/ 11365115 w 12192000"/>
              <a:gd name="connsiteY15" fmla="*/ 270571 h 722424"/>
              <a:gd name="connsiteX16" fmla="*/ 11727448 w 12192000"/>
              <a:gd name="connsiteY16" fmla="*/ 498202 h 722424"/>
              <a:gd name="connsiteX17" fmla="*/ 11731256 w 12192000"/>
              <a:gd name="connsiteY17" fmla="*/ 516075 h 722424"/>
              <a:gd name="connsiteX18" fmla="*/ 11787810 w 12192000"/>
              <a:gd name="connsiteY18" fmla="*/ 510671 h 722424"/>
              <a:gd name="connsiteX19" fmla="*/ 11790458 w 12192000"/>
              <a:gd name="connsiteY19" fmla="*/ 498238 h 722424"/>
              <a:gd name="connsiteX20" fmla="*/ 12000600 w 12192000"/>
              <a:gd name="connsiteY20" fmla="*/ 366220 h 722424"/>
              <a:gd name="connsiteX21" fmla="*/ 12161866 w 12192000"/>
              <a:gd name="connsiteY21" fmla="*/ 429531 h 722424"/>
              <a:gd name="connsiteX22" fmla="*/ 12192000 w 12192000"/>
              <a:gd name="connsiteY22" fmla="*/ 471892 h 722424"/>
              <a:gd name="connsiteX23" fmla="*/ 12192000 w 12192000"/>
              <a:gd name="connsiteY23" fmla="*/ 692861 h 722424"/>
              <a:gd name="connsiteX24" fmla="*/ 12170970 w 12192000"/>
              <a:gd name="connsiteY24" fmla="*/ 722424 h 722424"/>
              <a:gd name="connsiteX25" fmla="*/ 7083124 w 12192000"/>
              <a:gd name="connsiteY25" fmla="*/ 722424 h 722424"/>
              <a:gd name="connsiteX26" fmla="*/ 7064687 w 12192000"/>
              <a:gd name="connsiteY26" fmla="*/ 635873 h 722424"/>
              <a:gd name="connsiteX27" fmla="*/ 7070633 w 12192000"/>
              <a:gd name="connsiteY27" fmla="*/ 607957 h 722424"/>
              <a:gd name="connsiteX28" fmla="*/ 7048484 w 12192000"/>
              <a:gd name="connsiteY28" fmla="*/ 646633 h 722424"/>
              <a:gd name="connsiteX29" fmla="*/ 6986810 w 12192000"/>
              <a:gd name="connsiteY29" fmla="*/ 714133 h 722424"/>
              <a:gd name="connsiteX30" fmla="*/ 6974500 w 12192000"/>
              <a:gd name="connsiteY30" fmla="*/ 722424 h 722424"/>
              <a:gd name="connsiteX31" fmla="*/ 6473658 w 12192000"/>
              <a:gd name="connsiteY31" fmla="*/ 722424 h 722424"/>
              <a:gd name="connsiteX32" fmla="*/ 6452315 w 12192000"/>
              <a:gd name="connsiteY32" fmla="*/ 704044 h 722424"/>
              <a:gd name="connsiteX33" fmla="*/ 6456230 w 12192000"/>
              <a:gd name="connsiteY33" fmla="*/ 722424 h 722424"/>
              <a:gd name="connsiteX34" fmla="*/ 12828 w 12192000"/>
              <a:gd name="connsiteY34" fmla="*/ 722424 h 722424"/>
              <a:gd name="connsiteX35" fmla="*/ 0 w 12192000"/>
              <a:gd name="connsiteY35" fmla="*/ 665416 h 722424"/>
              <a:gd name="connsiteX36" fmla="*/ 415407 w 12192000"/>
              <a:gd name="connsiteY36" fmla="*/ 292713 h 722424"/>
              <a:gd name="connsiteX37" fmla="*/ 647665 w 12192000"/>
              <a:gd name="connsiteY37" fmla="*/ 356365 h 722424"/>
              <a:gd name="connsiteX38" fmla="*/ 695234 w 12192000"/>
              <a:gd name="connsiteY38" fmla="*/ 391579 h 722424"/>
              <a:gd name="connsiteX39" fmla="*/ 748462 w 12192000"/>
              <a:gd name="connsiteY39" fmla="*/ 376754 h 722424"/>
              <a:gd name="connsiteX40" fmla="*/ 832181 w 12192000"/>
              <a:gd name="connsiteY40" fmla="*/ 369182 h 722424"/>
              <a:gd name="connsiteX41" fmla="*/ 993876 w 12192000"/>
              <a:gd name="connsiteY41" fmla="*/ 398471 h 722424"/>
              <a:gd name="connsiteX42" fmla="*/ 1026724 w 12192000"/>
              <a:gd name="connsiteY42" fmla="*/ 414467 h 722424"/>
              <a:gd name="connsiteX43" fmla="*/ 1041388 w 12192000"/>
              <a:gd name="connsiteY43" fmla="*/ 390229 h 722424"/>
              <a:gd name="connsiteX44" fmla="*/ 1385850 w 12192000"/>
              <a:gd name="connsiteY44" fmla="*/ 225907 h 722424"/>
              <a:gd name="connsiteX45" fmla="*/ 1618108 w 12192000"/>
              <a:gd name="connsiteY45" fmla="*/ 289559 h 722424"/>
              <a:gd name="connsiteX46" fmla="*/ 1650849 w 12192000"/>
              <a:gd name="connsiteY46" fmla="*/ 313796 h 722424"/>
              <a:gd name="connsiteX47" fmla="*/ 1658951 w 12192000"/>
              <a:gd name="connsiteY47" fmla="*/ 304985 h 722424"/>
              <a:gd name="connsiteX48" fmla="*/ 1952689 w 12192000"/>
              <a:gd name="connsiteY48" fmla="*/ 195823 h 722424"/>
              <a:gd name="connsiteX49" fmla="*/ 2246426 w 12192000"/>
              <a:gd name="connsiteY49" fmla="*/ 304985 h 722424"/>
              <a:gd name="connsiteX50" fmla="*/ 2256145 w 12192000"/>
              <a:gd name="connsiteY50" fmla="*/ 315554 h 722424"/>
              <a:gd name="connsiteX51" fmla="*/ 2261919 w 12192000"/>
              <a:gd name="connsiteY51" fmla="*/ 306011 h 722424"/>
              <a:gd name="connsiteX52" fmla="*/ 2606381 w 12192000"/>
              <a:gd name="connsiteY52" fmla="*/ 141690 h 722424"/>
              <a:gd name="connsiteX53" fmla="*/ 2838640 w 12192000"/>
              <a:gd name="connsiteY53" fmla="*/ 205342 h 722424"/>
              <a:gd name="connsiteX54" fmla="*/ 2855722 w 12192000"/>
              <a:gd name="connsiteY54" fmla="*/ 217987 h 722424"/>
              <a:gd name="connsiteX55" fmla="*/ 2893007 w 12192000"/>
              <a:gd name="connsiteY55" fmla="*/ 199830 h 722424"/>
              <a:gd name="connsiteX56" fmla="*/ 3054703 w 12192000"/>
              <a:gd name="connsiteY56" fmla="*/ 170541 h 722424"/>
              <a:gd name="connsiteX57" fmla="*/ 3348440 w 12192000"/>
              <a:gd name="connsiteY57" fmla="*/ 279703 h 722424"/>
              <a:gd name="connsiteX58" fmla="*/ 3385274 w 12192000"/>
              <a:gd name="connsiteY58" fmla="*/ 319757 h 722424"/>
              <a:gd name="connsiteX59" fmla="*/ 3422856 w 12192000"/>
              <a:gd name="connsiteY59" fmla="*/ 288067 h 722424"/>
              <a:gd name="connsiteX60" fmla="*/ 3655114 w 12192000"/>
              <a:gd name="connsiteY60" fmla="*/ 215562 h 722424"/>
              <a:gd name="connsiteX61" fmla="*/ 3738834 w 12192000"/>
              <a:gd name="connsiteY61" fmla="*/ 224187 h 722424"/>
              <a:gd name="connsiteX62" fmla="*/ 3752633 w 12192000"/>
              <a:gd name="connsiteY62" fmla="*/ 228564 h 722424"/>
              <a:gd name="connsiteX63" fmla="*/ 3761041 w 12192000"/>
              <a:gd name="connsiteY63" fmla="*/ 219422 h 722424"/>
              <a:gd name="connsiteX64" fmla="*/ 4054775 w 12192000"/>
              <a:gd name="connsiteY64" fmla="*/ 110260 h 722424"/>
              <a:gd name="connsiteX65" fmla="*/ 4287034 w 12192000"/>
              <a:gd name="connsiteY65" fmla="*/ 173912 h 722424"/>
              <a:gd name="connsiteX66" fmla="*/ 4341837 w 12192000"/>
              <a:gd name="connsiteY66" fmla="*/ 214480 h 722424"/>
              <a:gd name="connsiteX67" fmla="*/ 4370347 w 12192000"/>
              <a:gd name="connsiteY67" fmla="*/ 193376 h 722424"/>
              <a:gd name="connsiteX68" fmla="*/ 4602604 w 12192000"/>
              <a:gd name="connsiteY68" fmla="*/ 129724 h 722424"/>
              <a:gd name="connsiteX69" fmla="*/ 4947064 w 12192000"/>
              <a:gd name="connsiteY69" fmla="*/ 294045 h 722424"/>
              <a:gd name="connsiteX70" fmla="*/ 4965679 w 12192000"/>
              <a:gd name="connsiteY70" fmla="*/ 324816 h 722424"/>
              <a:gd name="connsiteX71" fmla="*/ 4988215 w 12192000"/>
              <a:gd name="connsiteY71" fmla="*/ 318540 h 722424"/>
              <a:gd name="connsiteX72" fmla="*/ 5064043 w 12192000"/>
              <a:gd name="connsiteY72" fmla="*/ 311682 h 722424"/>
              <a:gd name="connsiteX73" fmla="*/ 5089870 w 12192000"/>
              <a:gd name="connsiteY73" fmla="*/ 283596 h 722424"/>
              <a:gd name="connsiteX74" fmla="*/ 5383609 w 12192000"/>
              <a:gd name="connsiteY74" fmla="*/ 174434 h 722424"/>
              <a:gd name="connsiteX75" fmla="*/ 5615868 w 12192000"/>
              <a:gd name="connsiteY75" fmla="*/ 238086 h 722424"/>
              <a:gd name="connsiteX76" fmla="*/ 5638857 w 12192000"/>
              <a:gd name="connsiteY76" fmla="*/ 255105 h 722424"/>
              <a:gd name="connsiteX77" fmla="*/ 5639670 w 12192000"/>
              <a:gd name="connsiteY77" fmla="*/ 251290 h 722424"/>
              <a:gd name="connsiteX78" fmla="*/ 6002002 w 12192000"/>
              <a:gd name="connsiteY78" fmla="*/ 23660 h 722424"/>
              <a:gd name="connsiteX79" fmla="*/ 6364336 w 12192000"/>
              <a:gd name="connsiteY79" fmla="*/ 251290 h 722424"/>
              <a:gd name="connsiteX80" fmla="*/ 6369684 w 12192000"/>
              <a:gd name="connsiteY80" fmla="*/ 276397 h 722424"/>
              <a:gd name="connsiteX81" fmla="*/ 6396330 w 12192000"/>
              <a:gd name="connsiteY81" fmla="*/ 229869 h 722424"/>
              <a:gd name="connsiteX82" fmla="*/ 6722407 w 12192000"/>
              <a:gd name="connsiteY82" fmla="*/ 65548 h 722424"/>
              <a:gd name="connsiteX83" fmla="*/ 7000467 w 12192000"/>
              <a:gd name="connsiteY83" fmla="*/ 174710 h 722424"/>
              <a:gd name="connsiteX84" fmla="*/ 7029242 w 12192000"/>
              <a:gd name="connsiteY84" fmla="*/ 207765 h 722424"/>
              <a:gd name="connsiteX85" fmla="*/ 7052070 w 12192000"/>
              <a:gd name="connsiteY85" fmla="*/ 167904 h 722424"/>
              <a:gd name="connsiteX86" fmla="*/ 7378148 w 12192000"/>
              <a:gd name="connsiteY86" fmla="*/ 3583 h 722424"/>
              <a:gd name="connsiteX87" fmla="*/ 7598010 w 12192000"/>
              <a:gd name="connsiteY87" fmla="*/ 67235 h 722424"/>
              <a:gd name="connsiteX88" fmla="*/ 7638413 w 12192000"/>
              <a:gd name="connsiteY88" fmla="*/ 98830 h 722424"/>
              <a:gd name="connsiteX89" fmla="*/ 7691091 w 12192000"/>
              <a:gd name="connsiteY89" fmla="*/ 93797 h 722424"/>
              <a:gd name="connsiteX90" fmla="*/ 7994531 w 12192000"/>
              <a:gd name="connsiteY90" fmla="*/ 229426 h 722424"/>
              <a:gd name="connsiteX91" fmla="*/ 8041237 w 12192000"/>
              <a:gd name="connsiteY91" fmla="*/ 302389 h 722424"/>
              <a:gd name="connsiteX92" fmla="*/ 8050122 w 12192000"/>
              <a:gd name="connsiteY92" fmla="*/ 292182 h 722424"/>
              <a:gd name="connsiteX93" fmla="*/ 8328182 w 12192000"/>
              <a:gd name="connsiteY93" fmla="*/ 183020 h 722424"/>
              <a:gd name="connsiteX94" fmla="*/ 8548044 w 12192000"/>
              <a:gd name="connsiteY94" fmla="*/ 246672 h 722424"/>
              <a:gd name="connsiteX95" fmla="*/ 8598621 w 12192000"/>
              <a:gd name="connsiteY95" fmla="*/ 286223 h 722424"/>
              <a:gd name="connsiteX96" fmla="*/ 8598647 w 12192000"/>
              <a:gd name="connsiteY96" fmla="*/ 286193 h 722424"/>
              <a:gd name="connsiteX97" fmla="*/ 8876707 w 12192000"/>
              <a:gd name="connsiteY97" fmla="*/ 177031 h 722424"/>
              <a:gd name="connsiteX98" fmla="*/ 9047191 w 12192000"/>
              <a:gd name="connsiteY98" fmla="*/ 213783 h 722424"/>
              <a:gd name="connsiteX99" fmla="*/ 9055526 w 12192000"/>
              <a:gd name="connsiteY99" fmla="*/ 218324 h 722424"/>
              <a:gd name="connsiteX100" fmla="*/ 9058897 w 12192000"/>
              <a:gd name="connsiteY100" fmla="*/ 202498 h 722424"/>
              <a:gd name="connsiteX101" fmla="*/ 9381227 w 12192000"/>
              <a:gd name="connsiteY101" fmla="*/ 0 h 72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192000" h="722424">
                <a:moveTo>
                  <a:pt x="9381227" y="0"/>
                </a:moveTo>
                <a:cubicBezTo>
                  <a:pt x="9477828" y="0"/>
                  <a:pt x="9565283" y="37110"/>
                  <a:pt x="9628588" y="97110"/>
                </a:cubicBezTo>
                <a:lnTo>
                  <a:pt x="9664383" y="138229"/>
                </a:lnTo>
                <a:lnTo>
                  <a:pt x="9747177" y="128344"/>
                </a:lnTo>
                <a:cubicBezTo>
                  <a:pt x="9828619" y="128344"/>
                  <a:pt x="9904278" y="151809"/>
                  <a:pt x="9967039" y="191996"/>
                </a:cubicBezTo>
                <a:lnTo>
                  <a:pt x="10010266" y="225799"/>
                </a:lnTo>
                <a:lnTo>
                  <a:pt x="10023948" y="210081"/>
                </a:lnTo>
                <a:cubicBezTo>
                  <a:pt x="10095110" y="142635"/>
                  <a:pt x="10193419" y="100919"/>
                  <a:pt x="10302008" y="100919"/>
                </a:cubicBezTo>
                <a:cubicBezTo>
                  <a:pt x="10464892" y="100919"/>
                  <a:pt x="10604645" y="194780"/>
                  <a:pt x="10664342" y="328549"/>
                </a:cubicBezTo>
                <a:lnTo>
                  <a:pt x="10665904" y="335885"/>
                </a:lnTo>
                <a:lnTo>
                  <a:pt x="10694098" y="321381"/>
                </a:lnTo>
                <a:cubicBezTo>
                  <a:pt x="10741144" y="302521"/>
                  <a:pt x="10792869" y="292092"/>
                  <a:pt x="10847163" y="292092"/>
                </a:cubicBezTo>
                <a:cubicBezTo>
                  <a:pt x="10928605" y="292092"/>
                  <a:pt x="11004264" y="315557"/>
                  <a:pt x="11067025" y="355744"/>
                </a:cubicBezTo>
                <a:lnTo>
                  <a:pt x="11092379" y="375571"/>
                </a:lnTo>
                <a:lnTo>
                  <a:pt x="11145253" y="334223"/>
                </a:lnTo>
                <a:cubicBezTo>
                  <a:pt x="11208014" y="294036"/>
                  <a:pt x="11283673" y="270571"/>
                  <a:pt x="11365115" y="270571"/>
                </a:cubicBezTo>
                <a:cubicBezTo>
                  <a:pt x="11527998" y="270571"/>
                  <a:pt x="11667752" y="364432"/>
                  <a:pt x="11727448" y="498202"/>
                </a:cubicBezTo>
                <a:lnTo>
                  <a:pt x="11731256" y="516075"/>
                </a:lnTo>
                <a:lnTo>
                  <a:pt x="11787810" y="510671"/>
                </a:lnTo>
                <a:lnTo>
                  <a:pt x="11790458" y="498238"/>
                </a:lnTo>
                <a:cubicBezTo>
                  <a:pt x="11825080" y="420657"/>
                  <a:pt x="11906133" y="366220"/>
                  <a:pt x="12000600" y="366220"/>
                </a:cubicBezTo>
                <a:cubicBezTo>
                  <a:pt x="12063578" y="366220"/>
                  <a:pt x="12120594" y="390414"/>
                  <a:pt x="12161866" y="429531"/>
                </a:cubicBezTo>
                <a:lnTo>
                  <a:pt x="12192000" y="471892"/>
                </a:lnTo>
                <a:lnTo>
                  <a:pt x="12192000" y="692861"/>
                </a:lnTo>
                <a:lnTo>
                  <a:pt x="12170970" y="722424"/>
                </a:lnTo>
                <a:lnTo>
                  <a:pt x="7083124" y="722424"/>
                </a:lnTo>
                <a:lnTo>
                  <a:pt x="7064687" y="635873"/>
                </a:lnTo>
                <a:lnTo>
                  <a:pt x="7070633" y="607957"/>
                </a:lnTo>
                <a:lnTo>
                  <a:pt x="7048484" y="646633"/>
                </a:lnTo>
                <a:cubicBezTo>
                  <a:pt x="7030818" y="671418"/>
                  <a:pt x="7010088" y="694081"/>
                  <a:pt x="6986810" y="714133"/>
                </a:cubicBezTo>
                <a:lnTo>
                  <a:pt x="6974500" y="722424"/>
                </a:lnTo>
                <a:lnTo>
                  <a:pt x="6473658" y="722424"/>
                </a:lnTo>
                <a:lnTo>
                  <a:pt x="6452315" y="704044"/>
                </a:lnTo>
                <a:lnTo>
                  <a:pt x="6456230" y="722424"/>
                </a:lnTo>
                <a:lnTo>
                  <a:pt x="12828" y="722424"/>
                </a:lnTo>
                <a:lnTo>
                  <a:pt x="0" y="665416"/>
                </a:lnTo>
                <a:cubicBezTo>
                  <a:pt x="0" y="459578"/>
                  <a:pt x="185984" y="292713"/>
                  <a:pt x="415407" y="292713"/>
                </a:cubicBezTo>
                <a:cubicBezTo>
                  <a:pt x="501441" y="292713"/>
                  <a:pt x="581366" y="316178"/>
                  <a:pt x="647665" y="356365"/>
                </a:cubicBezTo>
                <a:lnTo>
                  <a:pt x="695234" y="391579"/>
                </a:lnTo>
                <a:lnTo>
                  <a:pt x="748462" y="376754"/>
                </a:lnTo>
                <a:cubicBezTo>
                  <a:pt x="775504" y="371790"/>
                  <a:pt x="803503" y="369182"/>
                  <a:pt x="832181" y="369182"/>
                </a:cubicBezTo>
                <a:cubicBezTo>
                  <a:pt x="889537" y="369182"/>
                  <a:pt x="944178" y="379611"/>
                  <a:pt x="993876" y="398471"/>
                </a:cubicBezTo>
                <a:lnTo>
                  <a:pt x="1026724" y="414467"/>
                </a:lnTo>
                <a:lnTo>
                  <a:pt x="1041388" y="390229"/>
                </a:lnTo>
                <a:cubicBezTo>
                  <a:pt x="1116039" y="291088"/>
                  <a:pt x="1242460" y="225907"/>
                  <a:pt x="1385850" y="225907"/>
                </a:cubicBezTo>
                <a:cubicBezTo>
                  <a:pt x="1471883" y="225907"/>
                  <a:pt x="1551808" y="249372"/>
                  <a:pt x="1618108" y="289559"/>
                </a:cubicBezTo>
                <a:lnTo>
                  <a:pt x="1650849" y="313796"/>
                </a:lnTo>
                <a:lnTo>
                  <a:pt x="1658951" y="304985"/>
                </a:lnTo>
                <a:cubicBezTo>
                  <a:pt x="1734125" y="237539"/>
                  <a:pt x="1837977" y="195823"/>
                  <a:pt x="1952689" y="195823"/>
                </a:cubicBezTo>
                <a:cubicBezTo>
                  <a:pt x="2067400" y="195823"/>
                  <a:pt x="2171252" y="237539"/>
                  <a:pt x="2246426" y="304985"/>
                </a:cubicBezTo>
                <a:lnTo>
                  <a:pt x="2256145" y="315554"/>
                </a:lnTo>
                <a:lnTo>
                  <a:pt x="2261919" y="306011"/>
                </a:lnTo>
                <a:cubicBezTo>
                  <a:pt x="2336571" y="206871"/>
                  <a:pt x="2462992" y="141690"/>
                  <a:pt x="2606381" y="141690"/>
                </a:cubicBezTo>
                <a:cubicBezTo>
                  <a:pt x="2692416" y="141690"/>
                  <a:pt x="2772341" y="165155"/>
                  <a:pt x="2838640" y="205342"/>
                </a:cubicBezTo>
                <a:lnTo>
                  <a:pt x="2855722" y="217987"/>
                </a:lnTo>
                <a:lnTo>
                  <a:pt x="2893007" y="199830"/>
                </a:lnTo>
                <a:cubicBezTo>
                  <a:pt x="2942707" y="180970"/>
                  <a:pt x="2997347" y="170541"/>
                  <a:pt x="3054703" y="170541"/>
                </a:cubicBezTo>
                <a:cubicBezTo>
                  <a:pt x="3169414" y="170541"/>
                  <a:pt x="3273266" y="212257"/>
                  <a:pt x="3348440" y="279703"/>
                </a:cubicBezTo>
                <a:lnTo>
                  <a:pt x="3385274" y="319757"/>
                </a:lnTo>
                <a:lnTo>
                  <a:pt x="3422856" y="288067"/>
                </a:lnTo>
                <a:cubicBezTo>
                  <a:pt x="3489156" y="242291"/>
                  <a:pt x="3569081" y="215562"/>
                  <a:pt x="3655114" y="215562"/>
                </a:cubicBezTo>
                <a:cubicBezTo>
                  <a:pt x="3683792" y="215562"/>
                  <a:pt x="3711792" y="218532"/>
                  <a:pt x="3738834" y="224187"/>
                </a:cubicBezTo>
                <a:lnTo>
                  <a:pt x="3752633" y="228564"/>
                </a:lnTo>
                <a:lnTo>
                  <a:pt x="3761041" y="219422"/>
                </a:lnTo>
                <a:cubicBezTo>
                  <a:pt x="3836213" y="151976"/>
                  <a:pt x="3940064" y="110260"/>
                  <a:pt x="4054775" y="110260"/>
                </a:cubicBezTo>
                <a:cubicBezTo>
                  <a:pt x="4140810" y="110260"/>
                  <a:pt x="4220734" y="133725"/>
                  <a:pt x="4287034" y="173912"/>
                </a:cubicBezTo>
                <a:lnTo>
                  <a:pt x="4341837" y="214480"/>
                </a:lnTo>
                <a:lnTo>
                  <a:pt x="4370347" y="193376"/>
                </a:lnTo>
                <a:cubicBezTo>
                  <a:pt x="4436643" y="153189"/>
                  <a:pt x="4516570" y="129724"/>
                  <a:pt x="4602604" y="129724"/>
                </a:cubicBezTo>
                <a:cubicBezTo>
                  <a:pt x="4745992" y="129724"/>
                  <a:pt x="4872413" y="194905"/>
                  <a:pt x="4947064" y="294045"/>
                </a:cubicBezTo>
                <a:lnTo>
                  <a:pt x="4965679" y="324816"/>
                </a:lnTo>
                <a:lnTo>
                  <a:pt x="4988215" y="318540"/>
                </a:lnTo>
                <a:lnTo>
                  <a:pt x="5064043" y="311682"/>
                </a:lnTo>
                <a:lnTo>
                  <a:pt x="5089870" y="283596"/>
                </a:lnTo>
                <a:cubicBezTo>
                  <a:pt x="5165045" y="216150"/>
                  <a:pt x="5268897" y="174434"/>
                  <a:pt x="5383609" y="174434"/>
                </a:cubicBezTo>
                <a:cubicBezTo>
                  <a:pt x="5469643" y="174434"/>
                  <a:pt x="5549567" y="197899"/>
                  <a:pt x="5615868" y="238086"/>
                </a:cubicBezTo>
                <a:lnTo>
                  <a:pt x="5638857" y="255105"/>
                </a:lnTo>
                <a:lnTo>
                  <a:pt x="5639670" y="251290"/>
                </a:lnTo>
                <a:cubicBezTo>
                  <a:pt x="5699366" y="117521"/>
                  <a:pt x="5839120" y="23660"/>
                  <a:pt x="6002002" y="23660"/>
                </a:cubicBezTo>
                <a:cubicBezTo>
                  <a:pt x="6164885" y="23660"/>
                  <a:pt x="6304640" y="117521"/>
                  <a:pt x="6364336" y="251290"/>
                </a:cubicBezTo>
                <a:lnTo>
                  <a:pt x="6369684" y="276397"/>
                </a:lnTo>
                <a:lnTo>
                  <a:pt x="6396330" y="229869"/>
                </a:lnTo>
                <a:cubicBezTo>
                  <a:pt x="6466997" y="130729"/>
                  <a:pt x="6586671" y="65548"/>
                  <a:pt x="6722407" y="65548"/>
                </a:cubicBezTo>
                <a:cubicBezTo>
                  <a:pt x="6830996" y="65548"/>
                  <a:pt x="6929305" y="107264"/>
                  <a:pt x="7000467" y="174710"/>
                </a:cubicBezTo>
                <a:lnTo>
                  <a:pt x="7029242" y="207765"/>
                </a:lnTo>
                <a:lnTo>
                  <a:pt x="7052070" y="167904"/>
                </a:lnTo>
                <a:cubicBezTo>
                  <a:pt x="7122738" y="68764"/>
                  <a:pt x="7242412" y="3583"/>
                  <a:pt x="7378148" y="3583"/>
                </a:cubicBezTo>
                <a:cubicBezTo>
                  <a:pt x="7459590" y="3583"/>
                  <a:pt x="7535249" y="27048"/>
                  <a:pt x="7598010" y="67235"/>
                </a:cubicBezTo>
                <a:lnTo>
                  <a:pt x="7638413" y="98830"/>
                </a:lnTo>
                <a:lnTo>
                  <a:pt x="7691091" y="93797"/>
                </a:lnTo>
                <a:cubicBezTo>
                  <a:pt x="7813253" y="93797"/>
                  <a:pt x="7922405" y="146594"/>
                  <a:pt x="7994531" y="229426"/>
                </a:cubicBezTo>
                <a:lnTo>
                  <a:pt x="8041237" y="302389"/>
                </a:lnTo>
                <a:lnTo>
                  <a:pt x="8050122" y="292182"/>
                </a:lnTo>
                <a:cubicBezTo>
                  <a:pt x="8121284" y="224736"/>
                  <a:pt x="8219593" y="183020"/>
                  <a:pt x="8328182" y="183020"/>
                </a:cubicBezTo>
                <a:cubicBezTo>
                  <a:pt x="8409624" y="183020"/>
                  <a:pt x="8485283" y="206485"/>
                  <a:pt x="8548044" y="246672"/>
                </a:cubicBezTo>
                <a:lnTo>
                  <a:pt x="8598621" y="286223"/>
                </a:lnTo>
                <a:lnTo>
                  <a:pt x="8598647" y="286193"/>
                </a:lnTo>
                <a:cubicBezTo>
                  <a:pt x="8669809" y="218747"/>
                  <a:pt x="8768118" y="177031"/>
                  <a:pt x="8876707" y="177031"/>
                </a:cubicBezTo>
                <a:cubicBezTo>
                  <a:pt x="8937788" y="177031"/>
                  <a:pt x="8995617" y="190230"/>
                  <a:pt x="9047191" y="213783"/>
                </a:cubicBezTo>
                <a:lnTo>
                  <a:pt x="9055526" y="218324"/>
                </a:lnTo>
                <a:lnTo>
                  <a:pt x="9058897" y="202498"/>
                </a:lnTo>
                <a:cubicBezTo>
                  <a:pt x="9112002" y="83498"/>
                  <a:pt x="9236326" y="0"/>
                  <a:pt x="9381227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B29FDF7-B457-481A-B4C1-27388BB35E88}"/>
              </a:ext>
            </a:extLst>
          </p:cNvPr>
          <p:cNvSpPr/>
          <p:nvPr userDrawn="1"/>
        </p:nvSpPr>
        <p:spPr>
          <a:xfrm flipH="1">
            <a:off x="0" y="6381796"/>
            <a:ext cx="12192000" cy="488165"/>
          </a:xfrm>
          <a:custGeom>
            <a:avLst/>
            <a:gdLst>
              <a:gd name="connsiteX0" fmla="*/ 2697788 w 12192000"/>
              <a:gd name="connsiteY0" fmla="*/ 0 h 488165"/>
              <a:gd name="connsiteX1" fmla="*/ 2412743 w 12192000"/>
              <a:gd name="connsiteY1" fmla="*/ 188940 h 488165"/>
              <a:gd name="connsiteX2" fmla="*/ 2410667 w 12192000"/>
              <a:gd name="connsiteY2" fmla="*/ 199221 h 488165"/>
              <a:gd name="connsiteX3" fmla="*/ 2404214 w 12192000"/>
              <a:gd name="connsiteY3" fmla="*/ 193897 h 488165"/>
              <a:gd name="connsiteX4" fmla="*/ 2231250 w 12192000"/>
              <a:gd name="connsiteY4" fmla="*/ 141064 h 488165"/>
              <a:gd name="connsiteX5" fmla="*/ 2110835 w 12192000"/>
              <a:gd name="connsiteY5" fmla="*/ 165374 h 488165"/>
              <a:gd name="connsiteX6" fmla="*/ 2096679 w 12192000"/>
              <a:gd name="connsiteY6" fmla="*/ 173058 h 488165"/>
              <a:gd name="connsiteX7" fmla="*/ 2063894 w 12192000"/>
              <a:gd name="connsiteY7" fmla="*/ 133322 h 488165"/>
              <a:gd name="connsiteX8" fmla="*/ 1845146 w 12192000"/>
              <a:gd name="connsiteY8" fmla="*/ 42714 h 488165"/>
              <a:gd name="connsiteX9" fmla="*/ 1588623 w 12192000"/>
              <a:gd name="connsiteY9" fmla="*/ 179105 h 488165"/>
              <a:gd name="connsiteX10" fmla="*/ 1579781 w 12192000"/>
              <a:gd name="connsiteY10" fmla="*/ 195395 h 488165"/>
              <a:gd name="connsiteX11" fmla="*/ 1519900 w 12192000"/>
              <a:gd name="connsiteY11" fmla="*/ 201432 h 488165"/>
              <a:gd name="connsiteX12" fmla="*/ 1343532 w 12192000"/>
              <a:gd name="connsiteY12" fmla="*/ 307723 h 488165"/>
              <a:gd name="connsiteX13" fmla="*/ 1341283 w 12192000"/>
              <a:gd name="connsiteY13" fmla="*/ 311643 h 488165"/>
              <a:gd name="connsiteX14" fmla="*/ 1311629 w 12192000"/>
              <a:gd name="connsiteY14" fmla="*/ 295547 h 488165"/>
              <a:gd name="connsiteX15" fmla="*/ 1191214 w 12192000"/>
              <a:gd name="connsiteY15" fmla="*/ 271237 h 488165"/>
              <a:gd name="connsiteX16" fmla="*/ 1043756 w 12192000"/>
              <a:gd name="connsiteY16" fmla="*/ 308574 h 488165"/>
              <a:gd name="connsiteX17" fmla="*/ 1010986 w 12192000"/>
              <a:gd name="connsiteY17" fmla="*/ 331863 h 488165"/>
              <a:gd name="connsiteX18" fmla="*/ 966813 w 12192000"/>
              <a:gd name="connsiteY18" fmla="*/ 336316 h 488165"/>
              <a:gd name="connsiteX19" fmla="*/ 899053 w 12192000"/>
              <a:gd name="connsiteY19" fmla="*/ 357350 h 488165"/>
              <a:gd name="connsiteX20" fmla="*/ 870729 w 12192000"/>
              <a:gd name="connsiteY20" fmla="*/ 372723 h 488165"/>
              <a:gd name="connsiteX21" fmla="*/ 864057 w 12192000"/>
              <a:gd name="connsiteY21" fmla="*/ 367218 h 488165"/>
              <a:gd name="connsiteX22" fmla="*/ 691093 w 12192000"/>
              <a:gd name="connsiteY22" fmla="*/ 314385 h 488165"/>
              <a:gd name="connsiteX23" fmla="*/ 472345 w 12192000"/>
              <a:gd name="connsiteY23" fmla="*/ 404993 h 488165"/>
              <a:gd name="connsiteX24" fmla="*/ 459601 w 12192000"/>
              <a:gd name="connsiteY24" fmla="*/ 420439 h 488165"/>
              <a:gd name="connsiteX25" fmla="*/ 426235 w 12192000"/>
              <a:gd name="connsiteY25" fmla="*/ 402329 h 488165"/>
              <a:gd name="connsiteX26" fmla="*/ 274451 w 12192000"/>
              <a:gd name="connsiteY26" fmla="*/ 371685 h 488165"/>
              <a:gd name="connsiteX27" fmla="*/ 56429 w 12192000"/>
              <a:gd name="connsiteY27" fmla="*/ 438282 h 488165"/>
              <a:gd name="connsiteX28" fmla="*/ 0 w 12192000"/>
              <a:gd name="connsiteY28" fmla="*/ 484839 h 488165"/>
              <a:gd name="connsiteX29" fmla="*/ 0 w 12192000"/>
              <a:gd name="connsiteY29" fmla="*/ 488165 h 488165"/>
              <a:gd name="connsiteX30" fmla="*/ 12192000 w 12192000"/>
              <a:gd name="connsiteY30" fmla="*/ 488165 h 488165"/>
              <a:gd name="connsiteX31" fmla="*/ 12192000 w 12192000"/>
              <a:gd name="connsiteY31" fmla="*/ 417342 h 488165"/>
              <a:gd name="connsiteX32" fmla="*/ 12183125 w 12192000"/>
              <a:gd name="connsiteY32" fmla="*/ 411358 h 488165"/>
              <a:gd name="connsiteX33" fmla="*/ 12103862 w 12192000"/>
              <a:gd name="connsiteY33" fmla="*/ 395355 h 488165"/>
              <a:gd name="connsiteX34" fmla="*/ 12062823 w 12192000"/>
              <a:gd name="connsiteY34" fmla="*/ 399492 h 488165"/>
              <a:gd name="connsiteX35" fmla="*/ 12032697 w 12192000"/>
              <a:gd name="connsiteY35" fmla="*/ 408844 h 488165"/>
              <a:gd name="connsiteX36" fmla="*/ 12031247 w 12192000"/>
              <a:gd name="connsiteY36" fmla="*/ 401661 h 488165"/>
              <a:gd name="connsiteX37" fmla="*/ 11804447 w 12192000"/>
              <a:gd name="connsiteY37" fmla="*/ 251328 h 488165"/>
              <a:gd name="connsiteX38" fmla="*/ 11666826 w 12192000"/>
              <a:gd name="connsiteY38" fmla="*/ 293365 h 488165"/>
              <a:gd name="connsiteX39" fmla="*/ 11633620 w 12192000"/>
              <a:gd name="connsiteY39" fmla="*/ 320763 h 488165"/>
              <a:gd name="connsiteX40" fmla="*/ 11628501 w 12192000"/>
              <a:gd name="connsiteY40" fmla="*/ 316540 h 488165"/>
              <a:gd name="connsiteX41" fmla="*/ 11439637 w 12192000"/>
              <a:gd name="connsiteY41" fmla="*/ 258850 h 488165"/>
              <a:gd name="connsiteX42" fmla="*/ 11159532 w 12192000"/>
              <a:gd name="connsiteY42" fmla="*/ 407780 h 488165"/>
              <a:gd name="connsiteX43" fmla="*/ 11133249 w 12192000"/>
              <a:gd name="connsiteY43" fmla="*/ 456201 h 488165"/>
              <a:gd name="connsiteX44" fmla="*/ 11130393 w 12192000"/>
              <a:gd name="connsiteY44" fmla="*/ 457575 h 488165"/>
              <a:gd name="connsiteX45" fmla="*/ 11121802 w 12192000"/>
              <a:gd name="connsiteY45" fmla="*/ 464662 h 488165"/>
              <a:gd name="connsiteX46" fmla="*/ 11105739 w 12192000"/>
              <a:gd name="connsiteY46" fmla="*/ 385098 h 488165"/>
              <a:gd name="connsiteX47" fmla="*/ 10878939 w 12192000"/>
              <a:gd name="connsiteY47" fmla="*/ 234765 h 488165"/>
              <a:gd name="connsiteX48" fmla="*/ 10652139 w 12192000"/>
              <a:gd name="connsiteY48" fmla="*/ 385098 h 488165"/>
              <a:gd name="connsiteX49" fmla="*/ 10640286 w 12192000"/>
              <a:gd name="connsiteY49" fmla="*/ 443809 h 488165"/>
              <a:gd name="connsiteX50" fmla="*/ 10632922 w 12192000"/>
              <a:gd name="connsiteY50" fmla="*/ 439812 h 488165"/>
              <a:gd name="connsiteX51" fmla="*/ 10586719 w 12192000"/>
              <a:gd name="connsiteY51" fmla="*/ 425470 h 488165"/>
              <a:gd name="connsiteX52" fmla="*/ 10578669 w 12192000"/>
              <a:gd name="connsiteY52" fmla="*/ 424659 h 488165"/>
              <a:gd name="connsiteX53" fmla="*/ 10540357 w 12192000"/>
              <a:gd name="connsiteY53" fmla="*/ 367834 h 488165"/>
              <a:gd name="connsiteX54" fmla="*/ 10366307 w 12192000"/>
              <a:gd name="connsiteY54" fmla="*/ 295740 h 488165"/>
              <a:gd name="connsiteX55" fmla="*/ 10270498 w 12192000"/>
              <a:gd name="connsiteY55" fmla="*/ 315083 h 488165"/>
              <a:gd name="connsiteX56" fmla="*/ 10267631 w 12192000"/>
              <a:gd name="connsiteY56" fmla="*/ 316639 h 488165"/>
              <a:gd name="connsiteX57" fmla="*/ 10264594 w 12192000"/>
              <a:gd name="connsiteY57" fmla="*/ 301594 h 488165"/>
              <a:gd name="connsiteX58" fmla="*/ 10037792 w 12192000"/>
              <a:gd name="connsiteY58" fmla="*/ 151262 h 488165"/>
              <a:gd name="connsiteX59" fmla="*/ 9941983 w 12192000"/>
              <a:gd name="connsiteY59" fmla="*/ 170605 h 488165"/>
              <a:gd name="connsiteX60" fmla="*/ 9932834 w 12192000"/>
              <a:gd name="connsiteY60" fmla="*/ 175570 h 488165"/>
              <a:gd name="connsiteX61" fmla="*/ 9891633 w 12192000"/>
              <a:gd name="connsiteY61" fmla="*/ 171417 h 488165"/>
              <a:gd name="connsiteX62" fmla="*/ 9578239 w 12192000"/>
              <a:gd name="connsiteY62" fmla="*/ 379147 h 488165"/>
              <a:gd name="connsiteX63" fmla="*/ 9571593 w 12192000"/>
              <a:gd name="connsiteY63" fmla="*/ 412069 h 488165"/>
              <a:gd name="connsiteX64" fmla="*/ 9537676 w 12192000"/>
              <a:gd name="connsiteY64" fmla="*/ 393659 h 488165"/>
              <a:gd name="connsiteX65" fmla="*/ 9438057 w 12192000"/>
              <a:gd name="connsiteY65" fmla="*/ 373547 h 488165"/>
              <a:gd name="connsiteX66" fmla="*/ 9386478 w 12192000"/>
              <a:gd name="connsiteY66" fmla="*/ 378747 h 488165"/>
              <a:gd name="connsiteX67" fmla="*/ 9384764 w 12192000"/>
              <a:gd name="connsiteY67" fmla="*/ 379279 h 488165"/>
              <a:gd name="connsiteX68" fmla="*/ 9356370 w 12192000"/>
              <a:gd name="connsiteY68" fmla="*/ 326966 h 488165"/>
              <a:gd name="connsiteX69" fmla="*/ 9099846 w 12192000"/>
              <a:gd name="connsiteY69" fmla="*/ 190574 h 488165"/>
              <a:gd name="connsiteX70" fmla="*/ 8843324 w 12192000"/>
              <a:gd name="connsiteY70" fmla="*/ 326966 h 488165"/>
              <a:gd name="connsiteX71" fmla="*/ 8837922 w 12192000"/>
              <a:gd name="connsiteY71" fmla="*/ 336919 h 488165"/>
              <a:gd name="connsiteX72" fmla="*/ 8777269 w 12192000"/>
              <a:gd name="connsiteY72" fmla="*/ 286876 h 488165"/>
              <a:gd name="connsiteX73" fmla="*/ 8539902 w 12192000"/>
              <a:gd name="connsiteY73" fmla="*/ 214371 h 488165"/>
              <a:gd name="connsiteX74" fmla="*/ 8302533 w 12192000"/>
              <a:gd name="connsiteY74" fmla="*/ 286876 h 488165"/>
              <a:gd name="connsiteX75" fmla="*/ 8264230 w 12192000"/>
              <a:gd name="connsiteY75" fmla="*/ 318480 h 488165"/>
              <a:gd name="connsiteX76" fmla="*/ 8252614 w 12192000"/>
              <a:gd name="connsiteY76" fmla="*/ 324064 h 488165"/>
              <a:gd name="connsiteX77" fmla="*/ 8234834 w 12192000"/>
              <a:gd name="connsiteY77" fmla="*/ 338734 h 488165"/>
              <a:gd name="connsiteX78" fmla="*/ 8208461 w 12192000"/>
              <a:gd name="connsiteY78" fmla="*/ 290142 h 488165"/>
              <a:gd name="connsiteX79" fmla="*/ 7951941 w 12192000"/>
              <a:gd name="connsiteY79" fmla="*/ 153751 h 488165"/>
              <a:gd name="connsiteX80" fmla="*/ 7713227 w 12192000"/>
              <a:gd name="connsiteY80" fmla="*/ 266327 h 488165"/>
              <a:gd name="connsiteX81" fmla="*/ 7675799 w 12192000"/>
              <a:gd name="connsiteY81" fmla="*/ 328018 h 488165"/>
              <a:gd name="connsiteX82" fmla="*/ 7649999 w 12192000"/>
              <a:gd name="connsiteY82" fmla="*/ 314014 h 488165"/>
              <a:gd name="connsiteX83" fmla="*/ 7641007 w 12192000"/>
              <a:gd name="connsiteY83" fmla="*/ 269483 h 488165"/>
              <a:gd name="connsiteX84" fmla="*/ 7355962 w 12192000"/>
              <a:gd name="connsiteY84" fmla="*/ 80543 h 488165"/>
              <a:gd name="connsiteX85" fmla="*/ 7137215 w 12192000"/>
              <a:gd name="connsiteY85" fmla="*/ 171151 h 488165"/>
              <a:gd name="connsiteX86" fmla="*/ 7117143 w 12192000"/>
              <a:gd name="connsiteY86" fmla="*/ 195477 h 488165"/>
              <a:gd name="connsiteX87" fmla="*/ 7088841 w 12192000"/>
              <a:gd name="connsiteY87" fmla="*/ 161174 h 488165"/>
              <a:gd name="connsiteX88" fmla="*/ 6870093 w 12192000"/>
              <a:gd name="connsiteY88" fmla="*/ 70566 h 488165"/>
              <a:gd name="connsiteX89" fmla="*/ 6697129 w 12192000"/>
              <a:gd name="connsiteY89" fmla="*/ 123399 h 488165"/>
              <a:gd name="connsiteX90" fmla="*/ 6684995 w 12192000"/>
              <a:gd name="connsiteY90" fmla="*/ 133411 h 488165"/>
              <a:gd name="connsiteX91" fmla="*/ 6644023 w 12192000"/>
              <a:gd name="connsiteY91" fmla="*/ 120692 h 488165"/>
              <a:gd name="connsiteX92" fmla="*/ 6557873 w 12192000"/>
              <a:gd name="connsiteY92" fmla="*/ 112008 h 488165"/>
              <a:gd name="connsiteX93" fmla="*/ 6354116 w 12192000"/>
              <a:gd name="connsiteY93" fmla="*/ 163601 h 488165"/>
              <a:gd name="connsiteX94" fmla="*/ 6273160 w 12192000"/>
              <a:gd name="connsiteY94" fmla="*/ 221132 h 488165"/>
              <a:gd name="connsiteX95" fmla="*/ 6272783 w 12192000"/>
              <a:gd name="connsiteY95" fmla="*/ 221015 h 488165"/>
              <a:gd name="connsiteX96" fmla="*/ 6210437 w 12192000"/>
              <a:gd name="connsiteY96" fmla="*/ 214730 h 488165"/>
              <a:gd name="connsiteX97" fmla="*/ 6162864 w 12192000"/>
              <a:gd name="connsiteY97" fmla="*/ 219525 h 488165"/>
              <a:gd name="connsiteX98" fmla="*/ 6161180 w 12192000"/>
              <a:gd name="connsiteY98" fmla="*/ 211185 h 488165"/>
              <a:gd name="connsiteX99" fmla="*/ 5876135 w 12192000"/>
              <a:gd name="connsiteY99" fmla="*/ 22245 h 488165"/>
              <a:gd name="connsiteX100" fmla="*/ 5591090 w 12192000"/>
              <a:gd name="connsiteY100" fmla="*/ 211185 h 488165"/>
              <a:gd name="connsiteX101" fmla="*/ 5577004 w 12192000"/>
              <a:gd name="connsiteY101" fmla="*/ 280957 h 488165"/>
              <a:gd name="connsiteX102" fmla="*/ 5576535 w 12192000"/>
              <a:gd name="connsiteY102" fmla="*/ 280094 h 488165"/>
              <a:gd name="connsiteX103" fmla="*/ 5320012 w 12192000"/>
              <a:gd name="connsiteY103" fmla="*/ 143703 h 488165"/>
              <a:gd name="connsiteX104" fmla="*/ 5199597 w 12192000"/>
              <a:gd name="connsiteY104" fmla="*/ 168013 h 488165"/>
              <a:gd name="connsiteX105" fmla="*/ 5171310 w 12192000"/>
              <a:gd name="connsiteY105" fmla="*/ 183367 h 488165"/>
              <a:gd name="connsiteX106" fmla="*/ 5170430 w 12192000"/>
              <a:gd name="connsiteY106" fmla="*/ 181745 h 488165"/>
              <a:gd name="connsiteX107" fmla="*/ 4913907 w 12192000"/>
              <a:gd name="connsiteY107" fmla="*/ 45354 h 488165"/>
              <a:gd name="connsiteX108" fmla="*/ 4675193 w 12192000"/>
              <a:gd name="connsiteY108" fmla="*/ 157930 h 488165"/>
              <a:gd name="connsiteX109" fmla="*/ 4646008 w 12192000"/>
              <a:gd name="connsiteY109" fmla="*/ 206033 h 488165"/>
              <a:gd name="connsiteX110" fmla="*/ 4619097 w 12192000"/>
              <a:gd name="connsiteY110" fmla="*/ 173417 h 488165"/>
              <a:gd name="connsiteX111" fmla="*/ 4400349 w 12192000"/>
              <a:gd name="connsiteY111" fmla="*/ 82809 h 488165"/>
              <a:gd name="connsiteX112" fmla="*/ 4143826 w 12192000"/>
              <a:gd name="connsiteY112" fmla="*/ 219200 h 488165"/>
              <a:gd name="connsiteX113" fmla="*/ 4136836 w 12192000"/>
              <a:gd name="connsiteY113" fmla="*/ 232080 h 488165"/>
              <a:gd name="connsiteX114" fmla="*/ 4117121 w 12192000"/>
              <a:gd name="connsiteY114" fmla="*/ 221379 h 488165"/>
              <a:gd name="connsiteX115" fmla="*/ 3976611 w 12192000"/>
              <a:gd name="connsiteY115" fmla="*/ 193012 h 488165"/>
              <a:gd name="connsiteX116" fmla="*/ 3721359 w 12192000"/>
              <a:gd name="connsiteY116" fmla="*/ 298740 h 488165"/>
              <a:gd name="connsiteX117" fmla="*/ 3705197 w 12192000"/>
              <a:gd name="connsiteY117" fmla="*/ 318329 h 488165"/>
              <a:gd name="connsiteX118" fmla="*/ 3683571 w 12192000"/>
              <a:gd name="connsiteY118" fmla="*/ 292119 h 488165"/>
              <a:gd name="connsiteX119" fmla="*/ 3425576 w 12192000"/>
              <a:gd name="connsiteY119" fmla="*/ 185254 h 488165"/>
              <a:gd name="connsiteX120" fmla="*/ 3167581 w 12192000"/>
              <a:gd name="connsiteY120" fmla="*/ 292119 h 488165"/>
              <a:gd name="connsiteX121" fmla="*/ 3135507 w 12192000"/>
              <a:gd name="connsiteY121" fmla="*/ 330993 h 488165"/>
              <a:gd name="connsiteX122" fmla="*/ 3106582 w 12192000"/>
              <a:gd name="connsiteY122" fmla="*/ 322014 h 488165"/>
              <a:gd name="connsiteX123" fmla="*/ 3044236 w 12192000"/>
              <a:gd name="connsiteY123" fmla="*/ 315729 h 488165"/>
              <a:gd name="connsiteX124" fmla="*/ 3005060 w 12192000"/>
              <a:gd name="connsiteY124" fmla="*/ 319679 h 488165"/>
              <a:gd name="connsiteX125" fmla="*/ 3007144 w 12192000"/>
              <a:gd name="connsiteY125" fmla="*/ 309355 h 488165"/>
              <a:gd name="connsiteX126" fmla="*/ 2697788 w 12192000"/>
              <a:gd name="connsiteY126" fmla="*/ 0 h 48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2192000" h="488165">
                <a:moveTo>
                  <a:pt x="2697788" y="0"/>
                </a:moveTo>
                <a:cubicBezTo>
                  <a:pt x="2569648" y="0"/>
                  <a:pt x="2459705" y="77908"/>
                  <a:pt x="2412743" y="188940"/>
                </a:cubicBezTo>
                <a:lnTo>
                  <a:pt x="2410667" y="199221"/>
                </a:lnTo>
                <a:lnTo>
                  <a:pt x="2404214" y="193897"/>
                </a:lnTo>
                <a:cubicBezTo>
                  <a:pt x="2354841" y="160541"/>
                  <a:pt x="2295320" y="141064"/>
                  <a:pt x="2231250" y="141064"/>
                </a:cubicBezTo>
                <a:cubicBezTo>
                  <a:pt x="2188537" y="141064"/>
                  <a:pt x="2147845" y="149720"/>
                  <a:pt x="2110835" y="165374"/>
                </a:cubicBezTo>
                <a:lnTo>
                  <a:pt x="2096679" y="173058"/>
                </a:lnTo>
                <a:lnTo>
                  <a:pt x="2063894" y="133322"/>
                </a:lnTo>
                <a:cubicBezTo>
                  <a:pt x="2007912" y="77340"/>
                  <a:pt x="1930572" y="42714"/>
                  <a:pt x="1845146" y="42714"/>
                </a:cubicBezTo>
                <a:cubicBezTo>
                  <a:pt x="1738363" y="42714"/>
                  <a:pt x="1644216" y="96816"/>
                  <a:pt x="1588623" y="179105"/>
                </a:cubicBezTo>
                <a:lnTo>
                  <a:pt x="1579781" y="195395"/>
                </a:lnTo>
                <a:lnTo>
                  <a:pt x="1519900" y="201432"/>
                </a:lnTo>
                <a:cubicBezTo>
                  <a:pt x="1449416" y="215855"/>
                  <a:pt x="1387663" y="254248"/>
                  <a:pt x="1343532" y="307723"/>
                </a:cubicBezTo>
                <a:lnTo>
                  <a:pt x="1341283" y="311643"/>
                </a:lnTo>
                <a:lnTo>
                  <a:pt x="1311629" y="295547"/>
                </a:lnTo>
                <a:cubicBezTo>
                  <a:pt x="1274619" y="279893"/>
                  <a:pt x="1233927" y="271237"/>
                  <a:pt x="1191214" y="271237"/>
                </a:cubicBezTo>
                <a:cubicBezTo>
                  <a:pt x="1137822" y="271237"/>
                  <a:pt x="1087590" y="284762"/>
                  <a:pt x="1043756" y="308574"/>
                </a:cubicBezTo>
                <a:lnTo>
                  <a:pt x="1010986" y="331863"/>
                </a:lnTo>
                <a:lnTo>
                  <a:pt x="966813" y="336316"/>
                </a:lnTo>
                <a:cubicBezTo>
                  <a:pt x="943314" y="341125"/>
                  <a:pt x="920647" y="348217"/>
                  <a:pt x="899053" y="357350"/>
                </a:cubicBezTo>
                <a:lnTo>
                  <a:pt x="870729" y="372723"/>
                </a:lnTo>
                <a:lnTo>
                  <a:pt x="864057" y="367218"/>
                </a:lnTo>
                <a:cubicBezTo>
                  <a:pt x="814683" y="333862"/>
                  <a:pt x="755162" y="314385"/>
                  <a:pt x="691093" y="314385"/>
                </a:cubicBezTo>
                <a:cubicBezTo>
                  <a:pt x="605667" y="314385"/>
                  <a:pt x="528328" y="349011"/>
                  <a:pt x="472345" y="404993"/>
                </a:cubicBezTo>
                <a:lnTo>
                  <a:pt x="459601" y="420439"/>
                </a:lnTo>
                <a:lnTo>
                  <a:pt x="426235" y="402329"/>
                </a:lnTo>
                <a:cubicBezTo>
                  <a:pt x="379583" y="382597"/>
                  <a:pt x="328291" y="371685"/>
                  <a:pt x="274451" y="371685"/>
                </a:cubicBezTo>
                <a:cubicBezTo>
                  <a:pt x="193690" y="371685"/>
                  <a:pt x="118664" y="396236"/>
                  <a:pt x="56429" y="438282"/>
                </a:cubicBezTo>
                <a:lnTo>
                  <a:pt x="0" y="484839"/>
                </a:lnTo>
                <a:lnTo>
                  <a:pt x="0" y="488165"/>
                </a:lnTo>
                <a:lnTo>
                  <a:pt x="12192000" y="488165"/>
                </a:lnTo>
                <a:lnTo>
                  <a:pt x="12192000" y="417342"/>
                </a:lnTo>
                <a:lnTo>
                  <a:pt x="12183125" y="411358"/>
                </a:lnTo>
                <a:cubicBezTo>
                  <a:pt x="12158762" y="401054"/>
                  <a:pt x="12131977" y="395355"/>
                  <a:pt x="12103862" y="395355"/>
                </a:cubicBezTo>
                <a:cubicBezTo>
                  <a:pt x="12089804" y="395355"/>
                  <a:pt x="12076079" y="396780"/>
                  <a:pt x="12062823" y="399492"/>
                </a:cubicBezTo>
                <a:lnTo>
                  <a:pt x="12032697" y="408844"/>
                </a:lnTo>
                <a:lnTo>
                  <a:pt x="12031247" y="401661"/>
                </a:lnTo>
                <a:cubicBezTo>
                  <a:pt x="11993880" y="313316"/>
                  <a:pt x="11906403" y="251328"/>
                  <a:pt x="11804447" y="251328"/>
                </a:cubicBezTo>
                <a:cubicBezTo>
                  <a:pt x="11753469" y="251328"/>
                  <a:pt x="11706111" y="266825"/>
                  <a:pt x="11666826" y="293365"/>
                </a:cubicBezTo>
                <a:lnTo>
                  <a:pt x="11633620" y="320763"/>
                </a:lnTo>
                <a:lnTo>
                  <a:pt x="11628501" y="316540"/>
                </a:lnTo>
                <a:cubicBezTo>
                  <a:pt x="11574588" y="280117"/>
                  <a:pt x="11509596" y="258850"/>
                  <a:pt x="11439637" y="258850"/>
                </a:cubicBezTo>
                <a:cubicBezTo>
                  <a:pt x="11323037" y="258850"/>
                  <a:pt x="11220236" y="317926"/>
                  <a:pt x="11159532" y="407780"/>
                </a:cubicBezTo>
                <a:lnTo>
                  <a:pt x="11133249" y="456201"/>
                </a:lnTo>
                <a:lnTo>
                  <a:pt x="11130393" y="457575"/>
                </a:lnTo>
                <a:lnTo>
                  <a:pt x="11121802" y="464662"/>
                </a:lnTo>
                <a:lnTo>
                  <a:pt x="11105739" y="385098"/>
                </a:lnTo>
                <a:cubicBezTo>
                  <a:pt x="11068372" y="296753"/>
                  <a:pt x="10980895" y="234765"/>
                  <a:pt x="10878939" y="234765"/>
                </a:cubicBezTo>
                <a:cubicBezTo>
                  <a:pt x="10776983" y="234765"/>
                  <a:pt x="10689506" y="296753"/>
                  <a:pt x="10652139" y="385098"/>
                </a:cubicBezTo>
                <a:lnTo>
                  <a:pt x="10640286" y="443809"/>
                </a:lnTo>
                <a:lnTo>
                  <a:pt x="10632922" y="439812"/>
                </a:lnTo>
                <a:cubicBezTo>
                  <a:pt x="10618198" y="433585"/>
                  <a:pt x="10602742" y="428749"/>
                  <a:pt x="10586719" y="425470"/>
                </a:cubicBezTo>
                <a:lnTo>
                  <a:pt x="10578669" y="424659"/>
                </a:lnTo>
                <a:lnTo>
                  <a:pt x="10540357" y="367834"/>
                </a:lnTo>
                <a:cubicBezTo>
                  <a:pt x="10495814" y="323291"/>
                  <a:pt x="10434278" y="295740"/>
                  <a:pt x="10366307" y="295740"/>
                </a:cubicBezTo>
                <a:cubicBezTo>
                  <a:pt x="10332323" y="295740"/>
                  <a:pt x="10299946" y="302627"/>
                  <a:pt x="10270498" y="315083"/>
                </a:cubicBezTo>
                <a:lnTo>
                  <a:pt x="10267631" y="316639"/>
                </a:lnTo>
                <a:lnTo>
                  <a:pt x="10264594" y="301594"/>
                </a:lnTo>
                <a:cubicBezTo>
                  <a:pt x="10227227" y="213250"/>
                  <a:pt x="10139749" y="151262"/>
                  <a:pt x="10037792" y="151262"/>
                </a:cubicBezTo>
                <a:cubicBezTo>
                  <a:pt x="10003807" y="151262"/>
                  <a:pt x="9971430" y="158149"/>
                  <a:pt x="9941983" y="170605"/>
                </a:cubicBezTo>
                <a:lnTo>
                  <a:pt x="9932834" y="175570"/>
                </a:lnTo>
                <a:lnTo>
                  <a:pt x="9891633" y="171417"/>
                </a:lnTo>
                <a:cubicBezTo>
                  <a:pt x="9750750" y="171417"/>
                  <a:pt x="9629872" y="257073"/>
                  <a:pt x="9578239" y="379147"/>
                </a:cubicBezTo>
                <a:lnTo>
                  <a:pt x="9571593" y="412069"/>
                </a:lnTo>
                <a:lnTo>
                  <a:pt x="9537676" y="393659"/>
                </a:lnTo>
                <a:cubicBezTo>
                  <a:pt x="9507058" y="380709"/>
                  <a:pt x="9473393" y="373547"/>
                  <a:pt x="9438057" y="373547"/>
                </a:cubicBezTo>
                <a:cubicBezTo>
                  <a:pt x="9420388" y="373547"/>
                  <a:pt x="9403139" y="375338"/>
                  <a:pt x="9386478" y="378747"/>
                </a:cubicBezTo>
                <a:lnTo>
                  <a:pt x="9384764" y="379279"/>
                </a:lnTo>
                <a:lnTo>
                  <a:pt x="9356370" y="326966"/>
                </a:lnTo>
                <a:cubicBezTo>
                  <a:pt x="9300776" y="244677"/>
                  <a:pt x="9206629" y="190574"/>
                  <a:pt x="9099846" y="190574"/>
                </a:cubicBezTo>
                <a:cubicBezTo>
                  <a:pt x="8993063" y="190574"/>
                  <a:pt x="8898917" y="244677"/>
                  <a:pt x="8843324" y="326966"/>
                </a:cubicBezTo>
                <a:lnTo>
                  <a:pt x="8837922" y="336919"/>
                </a:lnTo>
                <a:lnTo>
                  <a:pt x="8777269" y="286876"/>
                </a:lnTo>
                <a:cubicBezTo>
                  <a:pt x="8709511" y="241100"/>
                  <a:pt x="8627828" y="214371"/>
                  <a:pt x="8539902" y="214371"/>
                </a:cubicBezTo>
                <a:cubicBezTo>
                  <a:pt x="8451975" y="214371"/>
                  <a:pt x="8370292" y="241100"/>
                  <a:pt x="8302533" y="286876"/>
                </a:cubicBezTo>
                <a:lnTo>
                  <a:pt x="8264230" y="318480"/>
                </a:lnTo>
                <a:lnTo>
                  <a:pt x="8252614" y="324064"/>
                </a:lnTo>
                <a:lnTo>
                  <a:pt x="8234834" y="338734"/>
                </a:lnTo>
                <a:lnTo>
                  <a:pt x="8208461" y="290142"/>
                </a:lnTo>
                <a:cubicBezTo>
                  <a:pt x="8152866" y="207854"/>
                  <a:pt x="8058721" y="153751"/>
                  <a:pt x="7951941" y="153751"/>
                </a:cubicBezTo>
                <a:cubicBezTo>
                  <a:pt x="7855835" y="153751"/>
                  <a:pt x="7769968" y="197574"/>
                  <a:pt x="7713227" y="266327"/>
                </a:cubicBezTo>
                <a:lnTo>
                  <a:pt x="7675799" y="328018"/>
                </a:lnTo>
                <a:lnTo>
                  <a:pt x="7649999" y="314014"/>
                </a:lnTo>
                <a:lnTo>
                  <a:pt x="7641007" y="269483"/>
                </a:lnTo>
                <a:cubicBezTo>
                  <a:pt x="7594044" y="158451"/>
                  <a:pt x="7484103" y="80543"/>
                  <a:pt x="7355962" y="80543"/>
                </a:cubicBezTo>
                <a:cubicBezTo>
                  <a:pt x="7270537" y="80543"/>
                  <a:pt x="7193198" y="115169"/>
                  <a:pt x="7137215" y="171151"/>
                </a:cubicBezTo>
                <a:lnTo>
                  <a:pt x="7117143" y="195477"/>
                </a:lnTo>
                <a:lnTo>
                  <a:pt x="7088841" y="161174"/>
                </a:lnTo>
                <a:cubicBezTo>
                  <a:pt x="7032857" y="105192"/>
                  <a:pt x="6955521" y="70566"/>
                  <a:pt x="6870093" y="70566"/>
                </a:cubicBezTo>
                <a:cubicBezTo>
                  <a:pt x="6806023" y="70566"/>
                  <a:pt x="6746503" y="90043"/>
                  <a:pt x="6697129" y="123399"/>
                </a:cubicBezTo>
                <a:lnTo>
                  <a:pt x="6684995" y="133411"/>
                </a:lnTo>
                <a:lnTo>
                  <a:pt x="6644023" y="120692"/>
                </a:lnTo>
                <a:cubicBezTo>
                  <a:pt x="6616195" y="114998"/>
                  <a:pt x="6587383" y="112008"/>
                  <a:pt x="6557873" y="112008"/>
                </a:cubicBezTo>
                <a:cubicBezTo>
                  <a:pt x="6484097" y="112008"/>
                  <a:pt x="6414685" y="130698"/>
                  <a:pt x="6354116" y="163601"/>
                </a:cubicBezTo>
                <a:lnTo>
                  <a:pt x="6273160" y="221132"/>
                </a:lnTo>
                <a:lnTo>
                  <a:pt x="6272783" y="221015"/>
                </a:lnTo>
                <a:cubicBezTo>
                  <a:pt x="6252645" y="216894"/>
                  <a:pt x="6231794" y="214730"/>
                  <a:pt x="6210437" y="214730"/>
                </a:cubicBezTo>
                <a:lnTo>
                  <a:pt x="6162864" y="219525"/>
                </a:lnTo>
                <a:lnTo>
                  <a:pt x="6161180" y="211185"/>
                </a:lnTo>
                <a:cubicBezTo>
                  <a:pt x="6114217" y="100153"/>
                  <a:pt x="6004275" y="22245"/>
                  <a:pt x="5876135" y="22245"/>
                </a:cubicBezTo>
                <a:cubicBezTo>
                  <a:pt x="5747995" y="22245"/>
                  <a:pt x="5638053" y="100153"/>
                  <a:pt x="5591090" y="211185"/>
                </a:cubicBezTo>
                <a:lnTo>
                  <a:pt x="5577004" y="280957"/>
                </a:lnTo>
                <a:lnTo>
                  <a:pt x="5576535" y="280094"/>
                </a:lnTo>
                <a:cubicBezTo>
                  <a:pt x="5520942" y="197805"/>
                  <a:pt x="5426795" y="143703"/>
                  <a:pt x="5320012" y="143703"/>
                </a:cubicBezTo>
                <a:cubicBezTo>
                  <a:pt x="5277299" y="143703"/>
                  <a:pt x="5236608" y="152359"/>
                  <a:pt x="5199597" y="168013"/>
                </a:cubicBezTo>
                <a:lnTo>
                  <a:pt x="5171310" y="183367"/>
                </a:lnTo>
                <a:lnTo>
                  <a:pt x="5170430" y="181745"/>
                </a:lnTo>
                <a:cubicBezTo>
                  <a:pt x="5114837" y="99456"/>
                  <a:pt x="5020690" y="45354"/>
                  <a:pt x="4913907" y="45354"/>
                </a:cubicBezTo>
                <a:cubicBezTo>
                  <a:pt x="4817802" y="45354"/>
                  <a:pt x="4731933" y="89177"/>
                  <a:pt x="4675193" y="157930"/>
                </a:cubicBezTo>
                <a:lnTo>
                  <a:pt x="4646008" y="206033"/>
                </a:lnTo>
                <a:lnTo>
                  <a:pt x="4619097" y="173417"/>
                </a:lnTo>
                <a:cubicBezTo>
                  <a:pt x="4563115" y="117435"/>
                  <a:pt x="4485776" y="82809"/>
                  <a:pt x="4400349" y="82809"/>
                </a:cubicBezTo>
                <a:cubicBezTo>
                  <a:pt x="4293566" y="82809"/>
                  <a:pt x="4199420" y="136912"/>
                  <a:pt x="4143826" y="219200"/>
                </a:cubicBezTo>
                <a:lnTo>
                  <a:pt x="4136836" y="232080"/>
                </a:lnTo>
                <a:lnTo>
                  <a:pt x="4117121" y="221379"/>
                </a:lnTo>
                <a:cubicBezTo>
                  <a:pt x="4073934" y="203113"/>
                  <a:pt x="4026452" y="193012"/>
                  <a:pt x="3976611" y="193012"/>
                </a:cubicBezTo>
                <a:cubicBezTo>
                  <a:pt x="3876929" y="193012"/>
                  <a:pt x="3786684" y="233416"/>
                  <a:pt x="3721359" y="298740"/>
                </a:cubicBezTo>
                <a:lnTo>
                  <a:pt x="3705197" y="318329"/>
                </a:lnTo>
                <a:lnTo>
                  <a:pt x="3683571" y="292119"/>
                </a:lnTo>
                <a:cubicBezTo>
                  <a:pt x="3617545" y="226092"/>
                  <a:pt x="3526330" y="185254"/>
                  <a:pt x="3425576" y="185254"/>
                </a:cubicBezTo>
                <a:cubicBezTo>
                  <a:pt x="3324823" y="185254"/>
                  <a:pt x="3233608" y="226092"/>
                  <a:pt x="3167581" y="292119"/>
                </a:cubicBezTo>
                <a:lnTo>
                  <a:pt x="3135507" y="330993"/>
                </a:lnTo>
                <a:lnTo>
                  <a:pt x="3106582" y="322014"/>
                </a:lnTo>
                <a:cubicBezTo>
                  <a:pt x="3086444" y="317893"/>
                  <a:pt x="3065593" y="315729"/>
                  <a:pt x="3044236" y="315729"/>
                </a:cubicBezTo>
                <a:lnTo>
                  <a:pt x="3005060" y="319679"/>
                </a:lnTo>
                <a:lnTo>
                  <a:pt x="3007144" y="309355"/>
                </a:lnTo>
                <a:cubicBezTo>
                  <a:pt x="3007144" y="138503"/>
                  <a:pt x="2868641" y="0"/>
                  <a:pt x="26977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CA10AF6-AE9F-480B-B8DE-0048AEEC8A32}"/>
              </a:ext>
            </a:extLst>
          </p:cNvPr>
          <p:cNvSpPr/>
          <p:nvPr userDrawn="1"/>
        </p:nvSpPr>
        <p:spPr>
          <a:xfrm>
            <a:off x="4765528" y="0"/>
            <a:ext cx="6337415" cy="6856506"/>
          </a:xfrm>
          <a:custGeom>
            <a:avLst/>
            <a:gdLst>
              <a:gd name="connsiteX0" fmla="*/ 2415079 w 6337415"/>
              <a:gd name="connsiteY0" fmla="*/ 0 h 6856506"/>
              <a:gd name="connsiteX1" fmla="*/ 5187972 w 6337415"/>
              <a:gd name="connsiteY1" fmla="*/ 0 h 6856506"/>
              <a:gd name="connsiteX2" fmla="*/ 6072084 w 6337415"/>
              <a:gd name="connsiteY2" fmla="*/ 513156 h 6856506"/>
              <a:gd name="connsiteX3" fmla="*/ 6337415 w 6337415"/>
              <a:gd name="connsiteY3" fmla="*/ 972315 h 6856506"/>
              <a:gd name="connsiteX4" fmla="*/ 6337415 w 6337415"/>
              <a:gd name="connsiteY4" fmla="*/ 5884192 h 6856506"/>
              <a:gd name="connsiteX5" fmla="*/ 6072084 w 6337415"/>
              <a:gd name="connsiteY5" fmla="*/ 6343350 h 6856506"/>
              <a:gd name="connsiteX6" fmla="*/ 5184883 w 6337415"/>
              <a:gd name="connsiteY6" fmla="*/ 6856506 h 6856506"/>
              <a:gd name="connsiteX7" fmla="*/ 2411986 w 6337415"/>
              <a:gd name="connsiteY7" fmla="*/ 6856506 h 6856506"/>
              <a:gd name="connsiteX8" fmla="*/ 1524785 w 6337415"/>
              <a:gd name="connsiteY8" fmla="*/ 6343350 h 6856506"/>
              <a:gd name="connsiteX9" fmla="*/ 136790 w 6337415"/>
              <a:gd name="connsiteY9" fmla="*/ 3941411 h 6856506"/>
              <a:gd name="connsiteX10" fmla="*/ 136790 w 6337415"/>
              <a:gd name="connsiteY10" fmla="*/ 2915099 h 6856506"/>
              <a:gd name="connsiteX11" fmla="*/ 1524785 w 6337415"/>
              <a:gd name="connsiteY11" fmla="*/ 513156 h 6856506"/>
              <a:gd name="connsiteX12" fmla="*/ 2415079 w 6337415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37415" h="6856506">
                <a:moveTo>
                  <a:pt x="2415079" y="0"/>
                </a:moveTo>
                <a:lnTo>
                  <a:pt x="5187972" y="0"/>
                </a:lnTo>
                <a:cubicBezTo>
                  <a:pt x="5555839" y="0"/>
                  <a:pt x="5892789" y="194754"/>
                  <a:pt x="6072084" y="513156"/>
                </a:cubicBezTo>
                <a:lnTo>
                  <a:pt x="6337415" y="972315"/>
                </a:lnTo>
                <a:lnTo>
                  <a:pt x="6337415" y="5884192"/>
                </a:lnTo>
                <a:lnTo>
                  <a:pt x="6072084" y="6343350"/>
                </a:lnTo>
                <a:cubicBezTo>
                  <a:pt x="5889699" y="6661756"/>
                  <a:pt x="5552745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F1CCBC8-2DEC-4648-8372-311676E798CC}"/>
              </a:ext>
            </a:extLst>
          </p:cNvPr>
          <p:cNvSpPr/>
          <p:nvPr userDrawn="1"/>
        </p:nvSpPr>
        <p:spPr>
          <a:xfrm>
            <a:off x="5085740" y="0"/>
            <a:ext cx="6017203" cy="6856506"/>
          </a:xfrm>
          <a:custGeom>
            <a:avLst/>
            <a:gdLst>
              <a:gd name="connsiteX0" fmla="*/ 2415079 w 6017203"/>
              <a:gd name="connsiteY0" fmla="*/ 0 h 6856506"/>
              <a:gd name="connsiteX1" fmla="*/ 5187972 w 6017203"/>
              <a:gd name="connsiteY1" fmla="*/ 0 h 6856506"/>
              <a:gd name="connsiteX2" fmla="*/ 5997706 w 6017203"/>
              <a:gd name="connsiteY2" fmla="*/ 399690 h 6856506"/>
              <a:gd name="connsiteX3" fmla="*/ 6017203 w 6017203"/>
              <a:gd name="connsiteY3" fmla="*/ 429434 h 6856506"/>
              <a:gd name="connsiteX4" fmla="*/ 6017203 w 6017203"/>
              <a:gd name="connsiteY4" fmla="*/ 6425941 h 6856506"/>
              <a:gd name="connsiteX5" fmla="*/ 5996686 w 6017203"/>
              <a:gd name="connsiteY5" fmla="*/ 6456817 h 6856506"/>
              <a:gd name="connsiteX6" fmla="*/ 5184883 w 6017203"/>
              <a:gd name="connsiteY6" fmla="*/ 6856506 h 6856506"/>
              <a:gd name="connsiteX7" fmla="*/ 2411986 w 6017203"/>
              <a:gd name="connsiteY7" fmla="*/ 6856506 h 6856506"/>
              <a:gd name="connsiteX8" fmla="*/ 1524785 w 6017203"/>
              <a:gd name="connsiteY8" fmla="*/ 6343350 h 6856506"/>
              <a:gd name="connsiteX9" fmla="*/ 136790 w 6017203"/>
              <a:gd name="connsiteY9" fmla="*/ 3941411 h 6856506"/>
              <a:gd name="connsiteX10" fmla="*/ 136790 w 6017203"/>
              <a:gd name="connsiteY10" fmla="*/ 2915099 h 6856506"/>
              <a:gd name="connsiteX11" fmla="*/ 1524785 w 6017203"/>
              <a:gd name="connsiteY11" fmla="*/ 513156 h 6856506"/>
              <a:gd name="connsiteX12" fmla="*/ 2415079 w 6017203"/>
              <a:gd name="connsiteY12" fmla="*/ 0 h 6856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17203" h="6856506">
                <a:moveTo>
                  <a:pt x="2415079" y="0"/>
                </a:moveTo>
                <a:lnTo>
                  <a:pt x="5187972" y="0"/>
                </a:lnTo>
                <a:cubicBezTo>
                  <a:pt x="5509856" y="0"/>
                  <a:pt x="5808068" y="149109"/>
                  <a:pt x="5997706" y="399690"/>
                </a:cubicBezTo>
                <a:lnTo>
                  <a:pt x="6017203" y="429434"/>
                </a:lnTo>
                <a:lnTo>
                  <a:pt x="6017203" y="6425941"/>
                </a:lnTo>
                <a:lnTo>
                  <a:pt x="5996686" y="6456817"/>
                </a:lnTo>
                <a:cubicBezTo>
                  <a:pt x="5804978" y="6707401"/>
                  <a:pt x="5506762" y="6856506"/>
                  <a:pt x="5184883" y="6856506"/>
                </a:cubicBezTo>
                <a:lnTo>
                  <a:pt x="2411986" y="6856506"/>
                </a:lnTo>
                <a:cubicBezTo>
                  <a:pt x="2047213" y="6856506"/>
                  <a:pt x="1707170" y="6661756"/>
                  <a:pt x="1524785" y="6343350"/>
                </a:cubicBezTo>
                <a:lnTo>
                  <a:pt x="136790" y="3941411"/>
                </a:lnTo>
                <a:cubicBezTo>
                  <a:pt x="-45596" y="3623005"/>
                  <a:pt x="-45596" y="3233501"/>
                  <a:pt x="136790" y="2915099"/>
                </a:cubicBezTo>
                <a:lnTo>
                  <a:pt x="1524785" y="513156"/>
                </a:lnTo>
                <a:cubicBezTo>
                  <a:pt x="1707170" y="194754"/>
                  <a:pt x="2047213" y="0"/>
                  <a:pt x="2415079" y="0"/>
                </a:cubicBezTo>
                <a:close/>
              </a:path>
            </a:pathLst>
          </a:custGeom>
          <a:solidFill>
            <a:schemeClr val="accent2"/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endParaRPr lang="en-US" sz="2701">
              <a:solidFill>
                <a:schemeClr val="tx1"/>
              </a:solidFill>
            </a:endParaRPr>
          </a:p>
        </p:txBody>
      </p:sp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E7A5EAFD-E3F5-4EE4-BEE8-EDCA0F3D20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11683" y="0"/>
            <a:ext cx="6180317" cy="6856499"/>
          </a:xfrm>
          <a:custGeom>
            <a:avLst/>
            <a:gdLst>
              <a:gd name="connsiteX0" fmla="*/ 2415079 w 6180317"/>
              <a:gd name="connsiteY0" fmla="*/ 0 h 6856499"/>
              <a:gd name="connsiteX1" fmla="*/ 6180317 w 6180317"/>
              <a:gd name="connsiteY1" fmla="*/ 1 h 6856499"/>
              <a:gd name="connsiteX2" fmla="*/ 6180317 w 6180317"/>
              <a:gd name="connsiteY2" fmla="*/ 6856499 h 6856499"/>
              <a:gd name="connsiteX3" fmla="*/ 2411986 w 6180317"/>
              <a:gd name="connsiteY3" fmla="*/ 6856498 h 6856499"/>
              <a:gd name="connsiteX4" fmla="*/ 1524785 w 6180317"/>
              <a:gd name="connsiteY4" fmla="*/ 6343343 h 6856499"/>
              <a:gd name="connsiteX5" fmla="*/ 136790 w 6180317"/>
              <a:gd name="connsiteY5" fmla="*/ 3941406 h 6856499"/>
              <a:gd name="connsiteX6" fmla="*/ 136790 w 6180317"/>
              <a:gd name="connsiteY6" fmla="*/ 2915095 h 6856499"/>
              <a:gd name="connsiteX7" fmla="*/ 1524785 w 6180317"/>
              <a:gd name="connsiteY7" fmla="*/ 513155 h 6856499"/>
              <a:gd name="connsiteX8" fmla="*/ 2415079 w 6180317"/>
              <a:gd name="connsiteY8" fmla="*/ 0 h 6856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80317" h="6856499">
                <a:moveTo>
                  <a:pt x="2415079" y="0"/>
                </a:moveTo>
                <a:lnTo>
                  <a:pt x="6180317" y="1"/>
                </a:lnTo>
                <a:lnTo>
                  <a:pt x="6180317" y="6856499"/>
                </a:lnTo>
                <a:lnTo>
                  <a:pt x="2411986" y="6856498"/>
                </a:lnTo>
                <a:cubicBezTo>
                  <a:pt x="2047213" y="6856498"/>
                  <a:pt x="1707170" y="6661748"/>
                  <a:pt x="1524785" y="6343343"/>
                </a:cubicBezTo>
                <a:lnTo>
                  <a:pt x="136790" y="3941406"/>
                </a:lnTo>
                <a:cubicBezTo>
                  <a:pt x="-45596" y="3623001"/>
                  <a:pt x="-45596" y="3233498"/>
                  <a:pt x="136790" y="2915095"/>
                </a:cubicBezTo>
                <a:lnTo>
                  <a:pt x="1524785" y="513155"/>
                </a:lnTo>
                <a:cubicBezTo>
                  <a:pt x="1707170" y="194753"/>
                  <a:pt x="2047213" y="0"/>
                  <a:pt x="241507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8100000" scaled="1"/>
              <a:tileRect/>
            </a:gra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2701" dirty="0"/>
            </a:lvl1pPr>
          </a:lstStyle>
          <a:p>
            <a:pPr marL="0" lvl="0" algn="ctr"/>
            <a:r>
              <a:rPr lang="en-US" altLang="ko-KR" dirty="0"/>
              <a:t>Your Picture Here and</a:t>
            </a:r>
            <a:r>
              <a:rPr lang="ko-KR" altLang="en-US" dirty="0"/>
              <a:t> </a:t>
            </a:r>
            <a:r>
              <a:rPr lang="en-US" altLang="ko-KR" dirty="0"/>
              <a:t>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954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E4C200A-24A8-43AD-A980-E284C50657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6113634" cy="6858000"/>
          </a:xfrm>
          <a:custGeom>
            <a:avLst/>
            <a:gdLst>
              <a:gd name="connsiteX0" fmla="*/ 0 w 3658111"/>
              <a:gd name="connsiteY0" fmla="*/ 0 h 6858000"/>
              <a:gd name="connsiteX1" fmla="*/ 3658111 w 3658111"/>
              <a:gd name="connsiteY1" fmla="*/ 0 h 6858000"/>
              <a:gd name="connsiteX2" fmla="*/ 3658111 w 3658111"/>
              <a:gd name="connsiteY2" fmla="*/ 6858000 h 6858000"/>
              <a:gd name="connsiteX3" fmla="*/ 0 w 3658111"/>
              <a:gd name="connsiteY3" fmla="*/ 6858000 h 6858000"/>
              <a:gd name="connsiteX4" fmla="*/ 0 w 3658111"/>
              <a:gd name="connsiteY4" fmla="*/ 0 h 6858000"/>
              <a:gd name="connsiteX0" fmla="*/ 0 w 6113634"/>
              <a:gd name="connsiteY0" fmla="*/ 0 h 6878548"/>
              <a:gd name="connsiteX1" fmla="*/ 3658111 w 6113634"/>
              <a:gd name="connsiteY1" fmla="*/ 0 h 6878548"/>
              <a:gd name="connsiteX2" fmla="*/ 6113634 w 6113634"/>
              <a:gd name="connsiteY2" fmla="*/ 6878548 h 6878548"/>
              <a:gd name="connsiteX3" fmla="*/ 0 w 6113634"/>
              <a:gd name="connsiteY3" fmla="*/ 6858000 h 6878548"/>
              <a:gd name="connsiteX4" fmla="*/ 0 w 6113634"/>
              <a:gd name="connsiteY4" fmla="*/ 0 h 6878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13634" h="6878548">
                <a:moveTo>
                  <a:pt x="0" y="0"/>
                </a:moveTo>
                <a:lnTo>
                  <a:pt x="3658111" y="0"/>
                </a:lnTo>
                <a:lnTo>
                  <a:pt x="6113634" y="6878548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376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D5CD35A-2A51-47DD-8590-C25AD44DBD7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1"/>
            <a:ext cx="9258300" cy="5640313"/>
          </a:xfrm>
          <a:custGeom>
            <a:avLst/>
            <a:gdLst>
              <a:gd name="connsiteX0" fmla="*/ 0 w 9258300"/>
              <a:gd name="connsiteY0" fmla="*/ 0 h 5640313"/>
              <a:gd name="connsiteX1" fmla="*/ 7013091 w 9258300"/>
              <a:gd name="connsiteY1" fmla="*/ 0 h 5640313"/>
              <a:gd name="connsiteX2" fmla="*/ 7324470 w 9258300"/>
              <a:gd name="connsiteY2" fmla="*/ 37023 h 5640313"/>
              <a:gd name="connsiteX3" fmla="*/ 8868075 w 9258300"/>
              <a:gd name="connsiteY3" fmla="*/ 500361 h 5640313"/>
              <a:gd name="connsiteX4" fmla="*/ 8997708 w 9258300"/>
              <a:gd name="connsiteY4" fmla="*/ 601188 h 5640313"/>
              <a:gd name="connsiteX5" fmla="*/ 9172240 w 9258300"/>
              <a:gd name="connsiteY5" fmla="*/ 811026 h 5640313"/>
              <a:gd name="connsiteX6" fmla="*/ 9227368 w 9258300"/>
              <a:gd name="connsiteY6" fmla="*/ 921522 h 5640313"/>
              <a:gd name="connsiteX7" fmla="*/ 9258300 w 9258300"/>
              <a:gd name="connsiteY7" fmla="*/ 1095376 h 5640313"/>
              <a:gd name="connsiteX8" fmla="*/ 383700 w 9258300"/>
              <a:gd name="connsiteY8" fmla="*/ 5404804 h 5640313"/>
              <a:gd name="connsiteX9" fmla="*/ 0 w 9258300"/>
              <a:gd name="connsiteY9" fmla="*/ 5640313 h 5640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58300" h="5640313">
                <a:moveTo>
                  <a:pt x="0" y="0"/>
                </a:moveTo>
                <a:lnTo>
                  <a:pt x="7013091" y="0"/>
                </a:lnTo>
                <a:lnTo>
                  <a:pt x="7324470" y="37023"/>
                </a:lnTo>
                <a:cubicBezTo>
                  <a:pt x="7947501" y="121817"/>
                  <a:pt x="8511930" y="266553"/>
                  <a:pt x="8868075" y="500361"/>
                </a:cubicBezTo>
                <a:lnTo>
                  <a:pt x="8997708" y="601188"/>
                </a:lnTo>
                <a:lnTo>
                  <a:pt x="9172240" y="811026"/>
                </a:lnTo>
                <a:lnTo>
                  <a:pt x="9227368" y="921522"/>
                </a:lnTo>
                <a:cubicBezTo>
                  <a:pt x="9245774" y="976549"/>
                  <a:pt x="9256316" y="1034456"/>
                  <a:pt x="9258300" y="1095376"/>
                </a:cubicBezTo>
                <a:cubicBezTo>
                  <a:pt x="9258299" y="2714776"/>
                  <a:pt x="4656211" y="2868181"/>
                  <a:pt x="383700" y="5404804"/>
                </a:cubicBezTo>
                <a:lnTo>
                  <a:pt x="0" y="56403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70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3">
            <a:extLst>
              <a:ext uri="{FF2B5EF4-FFF2-40B4-BE49-F238E27FC236}">
                <a16:creationId xmlns:a16="http://schemas.microsoft.com/office/drawing/2014/main" id="{85E82A15-1989-4CB4-94AD-099C5BEDB3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344564" y="130767"/>
            <a:ext cx="6758507" cy="6596468"/>
          </a:xfrm>
          <a:custGeom>
            <a:avLst/>
            <a:gdLst>
              <a:gd name="connsiteX0" fmla="*/ 4271471 w 6758506"/>
              <a:gd name="connsiteY0" fmla="*/ 0 h 6596467"/>
              <a:gd name="connsiteX1" fmla="*/ 4351667 w 6758506"/>
              <a:gd name="connsiteY1" fmla="*/ 113994 h 6596467"/>
              <a:gd name="connsiteX2" fmla="*/ 4275691 w 6758506"/>
              <a:gd name="connsiteY2" fmla="*/ 417977 h 6596467"/>
              <a:gd name="connsiteX3" fmla="*/ 4225042 w 6758506"/>
              <a:gd name="connsiteY3" fmla="*/ 451753 h 6596467"/>
              <a:gd name="connsiteX4" fmla="*/ 4212379 w 6758506"/>
              <a:gd name="connsiteY4" fmla="*/ 396867 h 6596467"/>
              <a:gd name="connsiteX5" fmla="*/ 4220821 w 6758506"/>
              <a:gd name="connsiteY5" fmla="*/ 337759 h 6596467"/>
              <a:gd name="connsiteX6" fmla="*/ 4106859 w 6758506"/>
              <a:gd name="connsiteY6" fmla="*/ 557302 h 6596467"/>
              <a:gd name="connsiteX7" fmla="*/ 4165949 w 6758506"/>
              <a:gd name="connsiteY7" fmla="*/ 481307 h 6596467"/>
              <a:gd name="connsiteX8" fmla="*/ 4195495 w 6758506"/>
              <a:gd name="connsiteY8" fmla="*/ 464419 h 6596467"/>
              <a:gd name="connsiteX9" fmla="*/ 4229262 w 6758506"/>
              <a:gd name="connsiteY9" fmla="*/ 493972 h 6596467"/>
              <a:gd name="connsiteX10" fmla="*/ 4208158 w 6758506"/>
              <a:gd name="connsiteY10" fmla="*/ 515083 h 6596467"/>
              <a:gd name="connsiteX11" fmla="*/ 4191275 w 6758506"/>
              <a:gd name="connsiteY11" fmla="*/ 553079 h 6596467"/>
              <a:gd name="connsiteX12" fmla="*/ 4195495 w 6758506"/>
              <a:gd name="connsiteY12" fmla="*/ 650185 h 6596467"/>
              <a:gd name="connsiteX13" fmla="*/ 4161729 w 6758506"/>
              <a:gd name="connsiteY13" fmla="*/ 667074 h 6596467"/>
              <a:gd name="connsiteX14" fmla="*/ 4140625 w 6758506"/>
              <a:gd name="connsiteY14" fmla="*/ 688184 h 6596467"/>
              <a:gd name="connsiteX15" fmla="*/ 4187055 w 6758506"/>
              <a:gd name="connsiteY15" fmla="*/ 789510 h 6596467"/>
              <a:gd name="connsiteX16" fmla="*/ 4195495 w 6758506"/>
              <a:gd name="connsiteY16" fmla="*/ 793733 h 6596467"/>
              <a:gd name="connsiteX17" fmla="*/ 4199718 w 6758506"/>
              <a:gd name="connsiteY17" fmla="*/ 747291 h 6596467"/>
              <a:gd name="connsiteX18" fmla="*/ 4220821 w 6758506"/>
              <a:gd name="connsiteY18" fmla="*/ 721960 h 6596467"/>
              <a:gd name="connsiteX19" fmla="*/ 4237705 w 6758506"/>
              <a:gd name="connsiteY19" fmla="*/ 743069 h 6596467"/>
              <a:gd name="connsiteX20" fmla="*/ 4220821 w 6758506"/>
              <a:gd name="connsiteY20" fmla="*/ 903504 h 6596467"/>
              <a:gd name="connsiteX21" fmla="*/ 4330561 w 6758506"/>
              <a:gd name="connsiteY21" fmla="*/ 810621 h 6596467"/>
              <a:gd name="connsiteX22" fmla="*/ 4339004 w 6758506"/>
              <a:gd name="connsiteY22" fmla="*/ 785290 h 6596467"/>
              <a:gd name="connsiteX23" fmla="*/ 4385434 w 6758506"/>
              <a:gd name="connsiteY23" fmla="*/ 675519 h 6596467"/>
              <a:gd name="connsiteX24" fmla="*/ 4562707 w 6758506"/>
              <a:gd name="connsiteY24" fmla="*/ 531971 h 6596467"/>
              <a:gd name="connsiteX25" fmla="*/ 4626019 w 6758506"/>
              <a:gd name="connsiteY25" fmla="*/ 548859 h 6596467"/>
              <a:gd name="connsiteX26" fmla="*/ 4672449 w 6758506"/>
              <a:gd name="connsiteY26" fmla="*/ 709292 h 6596467"/>
              <a:gd name="connsiteX27" fmla="*/ 4710435 w 6758506"/>
              <a:gd name="connsiteY27" fmla="*/ 781068 h 6596467"/>
              <a:gd name="connsiteX28" fmla="*/ 4718878 w 6758506"/>
              <a:gd name="connsiteY28" fmla="*/ 882396 h 6596467"/>
              <a:gd name="connsiteX29" fmla="*/ 4710435 w 6758506"/>
              <a:gd name="connsiteY29" fmla="*/ 962611 h 6596467"/>
              <a:gd name="connsiteX30" fmla="*/ 4799074 w 6758506"/>
              <a:gd name="connsiteY30" fmla="*/ 941503 h 6596467"/>
              <a:gd name="connsiteX31" fmla="*/ 4997451 w 6758506"/>
              <a:gd name="connsiteY31" fmla="*/ 793733 h 6596467"/>
              <a:gd name="connsiteX32" fmla="*/ 5048100 w 6758506"/>
              <a:gd name="connsiteY32" fmla="*/ 810621 h 6596467"/>
              <a:gd name="connsiteX33" fmla="*/ 5064983 w 6758506"/>
              <a:gd name="connsiteY33" fmla="*/ 835952 h 6596467"/>
              <a:gd name="connsiteX34" fmla="*/ 5073427 w 6758506"/>
              <a:gd name="connsiteY34" fmla="*/ 954169 h 6596467"/>
              <a:gd name="connsiteX35" fmla="*/ 4887711 w 6758506"/>
              <a:gd name="connsiteY35" fmla="*/ 1063940 h 6596467"/>
              <a:gd name="connsiteX36" fmla="*/ 4862385 w 6758506"/>
              <a:gd name="connsiteY36" fmla="*/ 1101939 h 6596467"/>
              <a:gd name="connsiteX37" fmla="*/ 4790631 w 6758506"/>
              <a:gd name="connsiteY37" fmla="*/ 1131492 h 6596467"/>
              <a:gd name="connsiteX38" fmla="*/ 4756865 w 6758506"/>
              <a:gd name="connsiteY38" fmla="*/ 1131492 h 6596467"/>
              <a:gd name="connsiteX39" fmla="*/ 4761085 w 6758506"/>
              <a:gd name="connsiteY39" fmla="*/ 1161046 h 6596467"/>
              <a:gd name="connsiteX40" fmla="*/ 4756865 w 6758506"/>
              <a:gd name="connsiteY40" fmla="*/ 1199045 h 6596467"/>
              <a:gd name="connsiteX41" fmla="*/ 4765305 w 6758506"/>
              <a:gd name="connsiteY41" fmla="*/ 1237041 h 6596467"/>
              <a:gd name="connsiteX42" fmla="*/ 4697772 w 6758506"/>
              <a:gd name="connsiteY42" fmla="*/ 1304593 h 6596467"/>
              <a:gd name="connsiteX43" fmla="*/ 4693552 w 6758506"/>
              <a:gd name="connsiteY43" fmla="*/ 1359480 h 6596467"/>
              <a:gd name="connsiteX44" fmla="*/ 4773748 w 6758506"/>
              <a:gd name="connsiteY44" fmla="*/ 1372146 h 6596467"/>
              <a:gd name="connsiteX45" fmla="*/ 4866607 w 6758506"/>
              <a:gd name="connsiteY45" fmla="*/ 1308816 h 6596467"/>
              <a:gd name="connsiteX46" fmla="*/ 4997451 w 6758506"/>
              <a:gd name="connsiteY46" fmla="*/ 1177934 h 6596467"/>
              <a:gd name="connsiteX47" fmla="*/ 5170505 w 6758506"/>
              <a:gd name="connsiteY47" fmla="*/ 1025944 h 6596467"/>
              <a:gd name="connsiteX48" fmla="*/ 5208493 w 6758506"/>
              <a:gd name="connsiteY48" fmla="*/ 1017498 h 6596467"/>
              <a:gd name="connsiteX49" fmla="*/ 5242259 w 6758506"/>
              <a:gd name="connsiteY49" fmla="*/ 979500 h 6596467"/>
              <a:gd name="connsiteX50" fmla="*/ 5259142 w 6758506"/>
              <a:gd name="connsiteY50" fmla="*/ 954169 h 6596467"/>
              <a:gd name="connsiteX51" fmla="*/ 5440637 w 6758506"/>
              <a:gd name="connsiteY51" fmla="*/ 810621 h 6596467"/>
              <a:gd name="connsiteX52" fmla="*/ 5693886 w 6758506"/>
              <a:gd name="connsiteY52" fmla="*/ 595301 h 6596467"/>
              <a:gd name="connsiteX53" fmla="*/ 5740315 w 6758506"/>
              <a:gd name="connsiteY53" fmla="*/ 565745 h 6596467"/>
              <a:gd name="connsiteX54" fmla="*/ 5778303 w 6758506"/>
              <a:gd name="connsiteY54" fmla="*/ 620632 h 6596467"/>
              <a:gd name="connsiteX55" fmla="*/ 5795185 w 6758506"/>
              <a:gd name="connsiteY55" fmla="*/ 751514 h 6596467"/>
              <a:gd name="connsiteX56" fmla="*/ 5731873 w 6758506"/>
              <a:gd name="connsiteY56" fmla="*/ 848620 h 6596467"/>
              <a:gd name="connsiteX57" fmla="*/ 5698107 w 6758506"/>
              <a:gd name="connsiteY57" fmla="*/ 869728 h 6596467"/>
              <a:gd name="connsiteX58" fmla="*/ 5609470 w 6758506"/>
              <a:gd name="connsiteY58" fmla="*/ 924615 h 6596467"/>
              <a:gd name="connsiteX59" fmla="*/ 5605249 w 6758506"/>
              <a:gd name="connsiteY59" fmla="*/ 979500 h 6596467"/>
              <a:gd name="connsiteX60" fmla="*/ 5609470 w 6758506"/>
              <a:gd name="connsiteY60" fmla="*/ 1009055 h 6596467"/>
              <a:gd name="connsiteX61" fmla="*/ 5575703 w 6758506"/>
              <a:gd name="connsiteY61" fmla="*/ 1004833 h 6596467"/>
              <a:gd name="connsiteX62" fmla="*/ 5512391 w 6758506"/>
              <a:gd name="connsiteY62" fmla="*/ 1025944 h 6596467"/>
              <a:gd name="connsiteX63" fmla="*/ 5373105 w 6758506"/>
              <a:gd name="connsiteY63" fmla="*/ 1232818 h 6596467"/>
              <a:gd name="connsiteX64" fmla="*/ 5322455 w 6758506"/>
              <a:gd name="connsiteY64" fmla="*/ 1329924 h 6596467"/>
              <a:gd name="connsiteX65" fmla="*/ 5330895 w 6758506"/>
              <a:gd name="connsiteY65" fmla="*/ 1351035 h 6596467"/>
              <a:gd name="connsiteX66" fmla="*/ 5381545 w 6758506"/>
              <a:gd name="connsiteY66" fmla="*/ 1359480 h 6596467"/>
              <a:gd name="connsiteX67" fmla="*/ 5402651 w 6758506"/>
              <a:gd name="connsiteY67" fmla="*/ 1329924 h 6596467"/>
              <a:gd name="connsiteX68" fmla="*/ 5427975 w 6758506"/>
              <a:gd name="connsiteY68" fmla="*/ 1275040 h 6596467"/>
              <a:gd name="connsiteX69" fmla="*/ 5601029 w 6758506"/>
              <a:gd name="connsiteY69" fmla="*/ 1131492 h 6596467"/>
              <a:gd name="connsiteX70" fmla="*/ 5647457 w 6758506"/>
              <a:gd name="connsiteY70" fmla="*/ 1123047 h 6596467"/>
              <a:gd name="connsiteX71" fmla="*/ 5723433 w 6758506"/>
              <a:gd name="connsiteY71" fmla="*/ 1097716 h 6596467"/>
              <a:gd name="connsiteX72" fmla="*/ 5820511 w 6758506"/>
              <a:gd name="connsiteY72" fmla="*/ 1101939 h 6596467"/>
              <a:gd name="connsiteX73" fmla="*/ 5850058 w 6758506"/>
              <a:gd name="connsiteY73" fmla="*/ 1101939 h 6596467"/>
              <a:gd name="connsiteX74" fmla="*/ 5972461 w 6758506"/>
              <a:gd name="connsiteY74" fmla="*/ 996388 h 6596467"/>
              <a:gd name="connsiteX75" fmla="*/ 6213047 w 6758506"/>
              <a:gd name="connsiteY75" fmla="*/ 768402 h 6596467"/>
              <a:gd name="connsiteX76" fmla="*/ 6390322 w 6758506"/>
              <a:gd name="connsiteY76" fmla="*/ 620632 h 6596467"/>
              <a:gd name="connsiteX77" fmla="*/ 6424089 w 6758506"/>
              <a:gd name="connsiteY77" fmla="*/ 569968 h 6596467"/>
              <a:gd name="connsiteX78" fmla="*/ 6487401 w 6758506"/>
              <a:gd name="connsiteY78" fmla="*/ 527749 h 6596467"/>
              <a:gd name="connsiteX79" fmla="*/ 6512725 w 6758506"/>
              <a:gd name="connsiteY79" fmla="*/ 510861 h 6596467"/>
              <a:gd name="connsiteX80" fmla="*/ 6567597 w 6758506"/>
              <a:gd name="connsiteY80" fmla="*/ 409532 h 6596467"/>
              <a:gd name="connsiteX81" fmla="*/ 6630910 w 6758506"/>
              <a:gd name="connsiteY81" fmla="*/ 354648 h 6596467"/>
              <a:gd name="connsiteX82" fmla="*/ 6694221 w 6758506"/>
              <a:gd name="connsiteY82" fmla="*/ 384201 h 6596467"/>
              <a:gd name="connsiteX83" fmla="*/ 6706883 w 6758506"/>
              <a:gd name="connsiteY83" fmla="*/ 413755 h 6596467"/>
              <a:gd name="connsiteX84" fmla="*/ 6744870 w 6758506"/>
              <a:gd name="connsiteY84" fmla="*/ 519303 h 6596467"/>
              <a:gd name="connsiteX85" fmla="*/ 6576037 w 6758506"/>
              <a:gd name="connsiteY85" fmla="*/ 721960 h 6596467"/>
              <a:gd name="connsiteX86" fmla="*/ 6525388 w 6758506"/>
              <a:gd name="connsiteY86" fmla="*/ 768402 h 6596467"/>
              <a:gd name="connsiteX87" fmla="*/ 6343893 w 6758506"/>
              <a:gd name="connsiteY87" fmla="*/ 1021721 h 6596467"/>
              <a:gd name="connsiteX88" fmla="*/ 6293243 w 6758506"/>
              <a:gd name="connsiteY88" fmla="*/ 1165269 h 6596467"/>
              <a:gd name="connsiteX89" fmla="*/ 6267919 w 6758506"/>
              <a:gd name="connsiteY89" fmla="*/ 1224376 h 6596467"/>
              <a:gd name="connsiteX90" fmla="*/ 6263697 w 6758506"/>
              <a:gd name="connsiteY90" fmla="*/ 1245486 h 6596467"/>
              <a:gd name="connsiteX91" fmla="*/ 6284802 w 6758506"/>
              <a:gd name="connsiteY91" fmla="*/ 1245486 h 6596467"/>
              <a:gd name="connsiteX92" fmla="*/ 6436751 w 6758506"/>
              <a:gd name="connsiteY92" fmla="*/ 1110382 h 6596467"/>
              <a:gd name="connsiteX93" fmla="*/ 6618247 w 6758506"/>
              <a:gd name="connsiteY93" fmla="*/ 869728 h 6596467"/>
              <a:gd name="connsiteX94" fmla="*/ 6626687 w 6758506"/>
              <a:gd name="connsiteY94" fmla="*/ 857063 h 6596467"/>
              <a:gd name="connsiteX95" fmla="*/ 6694221 w 6758506"/>
              <a:gd name="connsiteY95" fmla="*/ 827509 h 6596467"/>
              <a:gd name="connsiteX96" fmla="*/ 6698443 w 6758506"/>
              <a:gd name="connsiteY96" fmla="*/ 903504 h 6596467"/>
              <a:gd name="connsiteX97" fmla="*/ 6639351 w 6758506"/>
              <a:gd name="connsiteY97" fmla="*/ 1000610 h 6596467"/>
              <a:gd name="connsiteX98" fmla="*/ 6491621 w 6758506"/>
              <a:gd name="connsiteY98" fmla="*/ 1220153 h 6596467"/>
              <a:gd name="connsiteX99" fmla="*/ 6487401 w 6758506"/>
              <a:gd name="connsiteY99" fmla="*/ 1300371 h 6596467"/>
              <a:gd name="connsiteX100" fmla="*/ 6525388 w 6758506"/>
              <a:gd name="connsiteY100" fmla="*/ 1367923 h 6596467"/>
              <a:gd name="connsiteX101" fmla="*/ 6533831 w 6758506"/>
              <a:gd name="connsiteY101" fmla="*/ 1422810 h 6596467"/>
              <a:gd name="connsiteX102" fmla="*/ 6495841 w 6758506"/>
              <a:gd name="connsiteY102" fmla="*/ 1435475 h 6596467"/>
              <a:gd name="connsiteX103" fmla="*/ 6457855 w 6758506"/>
              <a:gd name="connsiteY103" fmla="*/ 1431253 h 6596467"/>
              <a:gd name="connsiteX104" fmla="*/ 6466297 w 6758506"/>
              <a:gd name="connsiteY104" fmla="*/ 1439696 h 6596467"/>
              <a:gd name="connsiteX105" fmla="*/ 6457855 w 6758506"/>
              <a:gd name="connsiteY105" fmla="*/ 1557912 h 6596467"/>
              <a:gd name="connsiteX106" fmla="*/ 6394542 w 6758506"/>
              <a:gd name="connsiteY106" fmla="*/ 1587466 h 6596467"/>
              <a:gd name="connsiteX107" fmla="*/ 6369219 w 6758506"/>
              <a:gd name="connsiteY107" fmla="*/ 1739458 h 6596467"/>
              <a:gd name="connsiteX108" fmla="*/ 6364998 w 6758506"/>
              <a:gd name="connsiteY108" fmla="*/ 1794343 h 6596467"/>
              <a:gd name="connsiteX109" fmla="*/ 6386101 w 6758506"/>
              <a:gd name="connsiteY109" fmla="*/ 1836562 h 6596467"/>
              <a:gd name="connsiteX110" fmla="*/ 6449415 w 6758506"/>
              <a:gd name="connsiteY110" fmla="*/ 1760567 h 6596467"/>
              <a:gd name="connsiteX111" fmla="*/ 6457855 w 6758506"/>
              <a:gd name="connsiteY111" fmla="*/ 1709903 h 6596467"/>
              <a:gd name="connsiteX112" fmla="*/ 6462075 w 6758506"/>
              <a:gd name="connsiteY112" fmla="*/ 1650796 h 6596467"/>
              <a:gd name="connsiteX113" fmla="*/ 6462075 w 6758506"/>
              <a:gd name="connsiteY113" fmla="*/ 1629685 h 6596467"/>
              <a:gd name="connsiteX114" fmla="*/ 6550714 w 6758506"/>
              <a:gd name="connsiteY114" fmla="*/ 1646573 h 6596467"/>
              <a:gd name="connsiteX115" fmla="*/ 6550714 w 6758506"/>
              <a:gd name="connsiteY115" fmla="*/ 1684572 h 6596467"/>
              <a:gd name="connsiteX116" fmla="*/ 6529608 w 6758506"/>
              <a:gd name="connsiteY116" fmla="*/ 1785900 h 6596467"/>
              <a:gd name="connsiteX117" fmla="*/ 6525388 w 6758506"/>
              <a:gd name="connsiteY117" fmla="*/ 1802788 h 6596467"/>
              <a:gd name="connsiteX118" fmla="*/ 6428309 w 6758506"/>
              <a:gd name="connsiteY118" fmla="*/ 2001220 h 6596467"/>
              <a:gd name="connsiteX119" fmla="*/ 6398765 w 6758506"/>
              <a:gd name="connsiteY119" fmla="*/ 2043439 h 6596467"/>
              <a:gd name="connsiteX120" fmla="*/ 6314346 w 6758506"/>
              <a:gd name="connsiteY120" fmla="*/ 2165879 h 6596467"/>
              <a:gd name="connsiteX121" fmla="*/ 6297463 w 6758506"/>
              <a:gd name="connsiteY121" fmla="*/ 2199655 h 6596467"/>
              <a:gd name="connsiteX122" fmla="*/ 6263697 w 6758506"/>
              <a:gd name="connsiteY122" fmla="*/ 2275650 h 6596467"/>
              <a:gd name="connsiteX123" fmla="*/ 6314346 w 6758506"/>
              <a:gd name="connsiteY123" fmla="*/ 2368533 h 6596467"/>
              <a:gd name="connsiteX124" fmla="*/ 6331229 w 6758506"/>
              <a:gd name="connsiteY124" fmla="*/ 2499415 h 6596467"/>
              <a:gd name="connsiteX125" fmla="*/ 6073761 w 6758506"/>
              <a:gd name="connsiteY125" fmla="*/ 2870948 h 6596467"/>
              <a:gd name="connsiteX126" fmla="*/ 5972461 w 6758506"/>
              <a:gd name="connsiteY126" fmla="*/ 2989165 h 6596467"/>
              <a:gd name="connsiteX127" fmla="*/ 5871161 w 6758506"/>
              <a:gd name="connsiteY127" fmla="*/ 3060938 h 6596467"/>
              <a:gd name="connsiteX128" fmla="*/ 5837395 w 6758506"/>
              <a:gd name="connsiteY128" fmla="*/ 3103159 h 6596467"/>
              <a:gd name="connsiteX129" fmla="*/ 5719213 w 6758506"/>
              <a:gd name="connsiteY129" fmla="*/ 3322702 h 6596467"/>
              <a:gd name="connsiteX130" fmla="*/ 5812069 w 6758506"/>
              <a:gd name="connsiteY130" fmla="*/ 3339590 h 6596467"/>
              <a:gd name="connsiteX131" fmla="*/ 5850058 w 6758506"/>
              <a:gd name="connsiteY131" fmla="*/ 3326924 h 6596467"/>
              <a:gd name="connsiteX132" fmla="*/ 5947135 w 6758506"/>
              <a:gd name="connsiteY132" fmla="*/ 3145378 h 6596467"/>
              <a:gd name="connsiteX133" fmla="*/ 6052657 w 6758506"/>
              <a:gd name="connsiteY133" fmla="*/ 3044049 h 6596467"/>
              <a:gd name="connsiteX134" fmla="*/ 6103307 w 6758506"/>
              <a:gd name="connsiteY134" fmla="*/ 2989165 h 6596467"/>
              <a:gd name="connsiteX135" fmla="*/ 6246813 w 6758506"/>
              <a:gd name="connsiteY135" fmla="*/ 2723181 h 6596467"/>
              <a:gd name="connsiteX136" fmla="*/ 6305905 w 6758506"/>
              <a:gd name="connsiteY136" fmla="*/ 2672516 h 6596467"/>
              <a:gd name="connsiteX137" fmla="*/ 6289023 w 6758506"/>
              <a:gd name="connsiteY137" fmla="*/ 2820287 h 6596467"/>
              <a:gd name="connsiteX138" fmla="*/ 6221489 w 6758506"/>
              <a:gd name="connsiteY138" fmla="*/ 3022941 h 6596467"/>
              <a:gd name="connsiteX139" fmla="*/ 6141293 w 6758506"/>
              <a:gd name="connsiteY139" fmla="*/ 3141155 h 6596467"/>
              <a:gd name="connsiteX140" fmla="*/ 6006227 w 6758506"/>
              <a:gd name="connsiteY140" fmla="*/ 3301591 h 6596467"/>
              <a:gd name="connsiteX141" fmla="*/ 5989344 w 6758506"/>
              <a:gd name="connsiteY141" fmla="*/ 3322702 h 6596467"/>
              <a:gd name="connsiteX142" fmla="*/ 5904928 w 6758506"/>
              <a:gd name="connsiteY142" fmla="*/ 3424028 h 6596467"/>
              <a:gd name="connsiteX143" fmla="*/ 5803629 w 6758506"/>
              <a:gd name="connsiteY143" fmla="*/ 3525356 h 6596467"/>
              <a:gd name="connsiteX144" fmla="*/ 5799409 w 6758506"/>
              <a:gd name="connsiteY144" fmla="*/ 3546467 h 6596467"/>
              <a:gd name="connsiteX145" fmla="*/ 5765642 w 6758506"/>
              <a:gd name="connsiteY145" fmla="*/ 3567575 h 6596467"/>
              <a:gd name="connsiteX146" fmla="*/ 5710769 w 6758506"/>
              <a:gd name="connsiteY146" fmla="*/ 3567575 h 6596467"/>
              <a:gd name="connsiteX147" fmla="*/ 5622133 w 6758506"/>
              <a:gd name="connsiteY147" fmla="*/ 3647793 h 6596467"/>
              <a:gd name="connsiteX148" fmla="*/ 5609470 w 6758506"/>
              <a:gd name="connsiteY148" fmla="*/ 3681569 h 6596467"/>
              <a:gd name="connsiteX149" fmla="*/ 5571483 w 6758506"/>
              <a:gd name="connsiteY149" fmla="*/ 3740679 h 6596467"/>
              <a:gd name="connsiteX150" fmla="*/ 5516613 w 6758506"/>
              <a:gd name="connsiteY150" fmla="*/ 3787120 h 6596467"/>
              <a:gd name="connsiteX151" fmla="*/ 5516613 w 6758506"/>
              <a:gd name="connsiteY151" fmla="*/ 3863116 h 6596467"/>
              <a:gd name="connsiteX152" fmla="*/ 5503951 w 6758506"/>
              <a:gd name="connsiteY152" fmla="*/ 3896892 h 6596467"/>
              <a:gd name="connsiteX153" fmla="*/ 5436417 w 6758506"/>
              <a:gd name="connsiteY153" fmla="*/ 3968664 h 6596467"/>
              <a:gd name="connsiteX154" fmla="*/ 5402651 w 6758506"/>
              <a:gd name="connsiteY154" fmla="*/ 3968664 h 6596467"/>
              <a:gd name="connsiteX155" fmla="*/ 5309791 w 6758506"/>
              <a:gd name="connsiteY155" fmla="*/ 3905335 h 6596467"/>
              <a:gd name="connsiteX156" fmla="*/ 5259142 w 6758506"/>
              <a:gd name="connsiteY156" fmla="*/ 3888446 h 6596467"/>
              <a:gd name="connsiteX157" fmla="*/ 5242259 w 6758506"/>
              <a:gd name="connsiteY157" fmla="*/ 3930668 h 6596467"/>
              <a:gd name="connsiteX158" fmla="*/ 5208493 w 6758506"/>
              <a:gd name="connsiteY158" fmla="*/ 3981330 h 6596467"/>
              <a:gd name="connsiteX159" fmla="*/ 5026997 w 6758506"/>
              <a:gd name="connsiteY159" fmla="*/ 4162876 h 6596467"/>
              <a:gd name="connsiteX160" fmla="*/ 4955243 w 6758506"/>
              <a:gd name="connsiteY160" fmla="*/ 4243094 h 6596467"/>
              <a:gd name="connsiteX161" fmla="*/ 4845501 w 6758506"/>
              <a:gd name="connsiteY161" fmla="*/ 4331755 h 6596467"/>
              <a:gd name="connsiteX162" fmla="*/ 4701995 w 6758506"/>
              <a:gd name="connsiteY162" fmla="*/ 4449971 h 6596467"/>
              <a:gd name="connsiteX163" fmla="*/ 4642903 w 6758506"/>
              <a:gd name="connsiteY163" fmla="*/ 4513301 h 6596467"/>
              <a:gd name="connsiteX164" fmla="*/ 4398094 w 6758506"/>
              <a:gd name="connsiteY164" fmla="*/ 4737066 h 6596467"/>
              <a:gd name="connsiteX165" fmla="*/ 4385434 w 6758506"/>
              <a:gd name="connsiteY165" fmla="*/ 4758175 h 6596467"/>
              <a:gd name="connsiteX166" fmla="*/ 4360108 w 6758506"/>
              <a:gd name="connsiteY166" fmla="*/ 4838392 h 6596467"/>
              <a:gd name="connsiteX167" fmla="*/ 4246145 w 6758506"/>
              <a:gd name="connsiteY167" fmla="*/ 5007273 h 6596467"/>
              <a:gd name="connsiteX168" fmla="*/ 4174392 w 6758506"/>
              <a:gd name="connsiteY168" fmla="*/ 5074823 h 6596467"/>
              <a:gd name="connsiteX169" fmla="*/ 4149066 w 6758506"/>
              <a:gd name="connsiteY169" fmla="*/ 5104379 h 6596467"/>
              <a:gd name="connsiteX170" fmla="*/ 4051989 w 6758506"/>
              <a:gd name="connsiteY170" fmla="*/ 5188817 h 6596467"/>
              <a:gd name="connsiteX171" fmla="*/ 4026663 w 6758506"/>
              <a:gd name="connsiteY171" fmla="*/ 5197262 h 6596467"/>
              <a:gd name="connsiteX172" fmla="*/ 4026663 w 6758506"/>
              <a:gd name="connsiteY172" fmla="*/ 5218371 h 6596467"/>
              <a:gd name="connsiteX173" fmla="*/ 4039326 w 6758506"/>
              <a:gd name="connsiteY173" fmla="*/ 5290146 h 6596467"/>
              <a:gd name="connsiteX174" fmla="*/ 4001339 w 6758506"/>
              <a:gd name="connsiteY174" fmla="*/ 5437916 h 6596467"/>
              <a:gd name="connsiteX175" fmla="*/ 3946467 w 6758506"/>
              <a:gd name="connsiteY175" fmla="*/ 5497023 h 6596467"/>
              <a:gd name="connsiteX176" fmla="*/ 3866271 w 6758506"/>
              <a:gd name="connsiteY176" fmla="*/ 5573018 h 6596467"/>
              <a:gd name="connsiteX177" fmla="*/ 3815621 w 6758506"/>
              <a:gd name="connsiteY177" fmla="*/ 5602572 h 6596467"/>
              <a:gd name="connsiteX178" fmla="*/ 3786077 w 6758506"/>
              <a:gd name="connsiteY178" fmla="*/ 5653236 h 6596467"/>
              <a:gd name="connsiteX179" fmla="*/ 3735427 w 6758506"/>
              <a:gd name="connsiteY179" fmla="*/ 5699678 h 6596467"/>
              <a:gd name="connsiteX180" fmla="*/ 3731205 w 6758506"/>
              <a:gd name="connsiteY180" fmla="*/ 5703900 h 6596467"/>
              <a:gd name="connsiteX181" fmla="*/ 3553932 w 6758506"/>
              <a:gd name="connsiteY181" fmla="*/ 5830560 h 6596467"/>
              <a:gd name="connsiteX182" fmla="*/ 3528606 w 6758506"/>
              <a:gd name="connsiteY182" fmla="*/ 5931886 h 6596467"/>
              <a:gd name="connsiteX183" fmla="*/ 3507502 w 6758506"/>
              <a:gd name="connsiteY183" fmla="*/ 5990995 h 6596467"/>
              <a:gd name="connsiteX184" fmla="*/ 3363994 w 6758506"/>
              <a:gd name="connsiteY184" fmla="*/ 6138763 h 6596467"/>
              <a:gd name="connsiteX185" fmla="*/ 3300681 w 6758506"/>
              <a:gd name="connsiteY185" fmla="*/ 6223203 h 6596467"/>
              <a:gd name="connsiteX186" fmla="*/ 3212044 w 6758506"/>
              <a:gd name="connsiteY186" fmla="*/ 6290756 h 6596467"/>
              <a:gd name="connsiteX187" fmla="*/ 3026329 w 6758506"/>
              <a:gd name="connsiteY187" fmla="*/ 6417415 h 6596467"/>
              <a:gd name="connsiteX188" fmla="*/ 2878600 w 6758506"/>
              <a:gd name="connsiteY188" fmla="*/ 6489188 h 6596467"/>
              <a:gd name="connsiteX189" fmla="*/ 2802626 w 6758506"/>
              <a:gd name="connsiteY189" fmla="*/ 6408970 h 6596467"/>
              <a:gd name="connsiteX190" fmla="*/ 2756197 w 6758506"/>
              <a:gd name="connsiteY190" fmla="*/ 6362528 h 6596467"/>
              <a:gd name="connsiteX191" fmla="*/ 2781520 w 6758506"/>
              <a:gd name="connsiteY191" fmla="*/ 6328752 h 6596467"/>
              <a:gd name="connsiteX192" fmla="*/ 2794183 w 6758506"/>
              <a:gd name="connsiteY192" fmla="*/ 6307644 h 6596467"/>
              <a:gd name="connsiteX193" fmla="*/ 2789963 w 6758506"/>
              <a:gd name="connsiteY193" fmla="*/ 6168319 h 6596467"/>
              <a:gd name="connsiteX194" fmla="*/ 2785743 w 6758506"/>
              <a:gd name="connsiteY194" fmla="*/ 6138763 h 6596467"/>
              <a:gd name="connsiteX195" fmla="*/ 2726650 w 6758506"/>
              <a:gd name="connsiteY195" fmla="*/ 6142986 h 6596467"/>
              <a:gd name="connsiteX196" fmla="*/ 2709767 w 6758506"/>
              <a:gd name="connsiteY196" fmla="*/ 6003661 h 6596467"/>
              <a:gd name="connsiteX197" fmla="*/ 2811067 w 6758506"/>
              <a:gd name="connsiteY197" fmla="*/ 5822114 h 6596467"/>
              <a:gd name="connsiteX198" fmla="*/ 2815287 w 6758506"/>
              <a:gd name="connsiteY198" fmla="*/ 5775673 h 6596467"/>
              <a:gd name="connsiteX199" fmla="*/ 2751976 w 6758506"/>
              <a:gd name="connsiteY199" fmla="*/ 5775673 h 6596467"/>
              <a:gd name="connsiteX200" fmla="*/ 2688664 w 6758506"/>
              <a:gd name="connsiteY200" fmla="*/ 5847448 h 6596467"/>
              <a:gd name="connsiteX201" fmla="*/ 2562038 w 6758506"/>
              <a:gd name="connsiteY201" fmla="*/ 5999438 h 6596467"/>
              <a:gd name="connsiteX202" fmla="*/ 2549375 w 6758506"/>
              <a:gd name="connsiteY202" fmla="*/ 6012104 h 6596467"/>
              <a:gd name="connsiteX203" fmla="*/ 2448076 w 6758506"/>
              <a:gd name="connsiteY203" fmla="*/ 6096544 h 6596467"/>
              <a:gd name="connsiteX204" fmla="*/ 2076644 w 6758506"/>
              <a:gd name="connsiteY204" fmla="*/ 6573628 h 6596467"/>
              <a:gd name="connsiteX205" fmla="*/ 2030215 w 6758506"/>
              <a:gd name="connsiteY205" fmla="*/ 6590516 h 6596467"/>
              <a:gd name="connsiteX206" fmla="*/ 2017552 w 6758506"/>
              <a:gd name="connsiteY206" fmla="*/ 6548297 h 6596467"/>
              <a:gd name="connsiteX207" fmla="*/ 2038658 w 6758506"/>
              <a:gd name="connsiteY207" fmla="*/ 6430081 h 6596467"/>
              <a:gd name="connsiteX208" fmla="*/ 2085085 w 6758506"/>
              <a:gd name="connsiteY208" fmla="*/ 6307644 h 6596467"/>
              <a:gd name="connsiteX209" fmla="*/ 2144177 w 6758506"/>
              <a:gd name="connsiteY209" fmla="*/ 6193650 h 6596467"/>
              <a:gd name="connsiteX210" fmla="*/ 2093528 w 6758506"/>
              <a:gd name="connsiteY210" fmla="*/ 6113432 h 6596467"/>
              <a:gd name="connsiteX211" fmla="*/ 2063981 w 6758506"/>
              <a:gd name="connsiteY211" fmla="*/ 6096544 h 6596467"/>
              <a:gd name="connsiteX212" fmla="*/ 2089307 w 6758506"/>
              <a:gd name="connsiteY212" fmla="*/ 6079656 h 6596467"/>
              <a:gd name="connsiteX213" fmla="*/ 2131514 w 6758506"/>
              <a:gd name="connsiteY213" fmla="*/ 6003661 h 6596467"/>
              <a:gd name="connsiteX214" fmla="*/ 2068201 w 6758506"/>
              <a:gd name="connsiteY214" fmla="*/ 5982550 h 6596467"/>
              <a:gd name="connsiteX215" fmla="*/ 1975345 w 6758506"/>
              <a:gd name="connsiteY215" fmla="*/ 6050102 h 6596467"/>
              <a:gd name="connsiteX216" fmla="*/ 1950019 w 6758506"/>
              <a:gd name="connsiteY216" fmla="*/ 6075433 h 6596467"/>
              <a:gd name="connsiteX217" fmla="*/ 1937358 w 6758506"/>
              <a:gd name="connsiteY217" fmla="*/ 6050102 h 6596467"/>
              <a:gd name="connsiteX218" fmla="*/ 1903592 w 6758506"/>
              <a:gd name="connsiteY218" fmla="*/ 6033214 h 6596467"/>
              <a:gd name="connsiteX219" fmla="*/ 1730537 w 6758506"/>
              <a:gd name="connsiteY219" fmla="*/ 6151431 h 6596467"/>
              <a:gd name="connsiteX220" fmla="*/ 1591250 w 6758506"/>
              <a:gd name="connsiteY220" fmla="*/ 6278090 h 6596467"/>
              <a:gd name="connsiteX221" fmla="*/ 1565924 w 6758506"/>
              <a:gd name="connsiteY221" fmla="*/ 6282311 h 6596467"/>
              <a:gd name="connsiteX222" fmla="*/ 1561704 w 6758506"/>
              <a:gd name="connsiteY222" fmla="*/ 6261202 h 6596467"/>
              <a:gd name="connsiteX223" fmla="*/ 1591250 w 6758506"/>
              <a:gd name="connsiteY223" fmla="*/ 6037437 h 6596467"/>
              <a:gd name="connsiteX224" fmla="*/ 1633457 w 6758506"/>
              <a:gd name="connsiteY224" fmla="*/ 5885444 h 6596467"/>
              <a:gd name="connsiteX225" fmla="*/ 1519497 w 6758506"/>
              <a:gd name="connsiteY225" fmla="*/ 5927666 h 6596467"/>
              <a:gd name="connsiteX226" fmla="*/ 1473068 w 6758506"/>
              <a:gd name="connsiteY226" fmla="*/ 5919220 h 6596467"/>
              <a:gd name="connsiteX227" fmla="*/ 1473068 w 6758506"/>
              <a:gd name="connsiteY227" fmla="*/ 5830560 h 6596467"/>
              <a:gd name="connsiteX228" fmla="*/ 1489951 w 6758506"/>
              <a:gd name="connsiteY228" fmla="*/ 5716566 h 6596467"/>
              <a:gd name="connsiteX229" fmla="*/ 1485728 w 6758506"/>
              <a:gd name="connsiteY229" fmla="*/ 5682789 h 6596467"/>
              <a:gd name="connsiteX230" fmla="*/ 1447742 w 6758506"/>
              <a:gd name="connsiteY230" fmla="*/ 5695455 h 6596467"/>
              <a:gd name="connsiteX231" fmla="*/ 1422418 w 6758506"/>
              <a:gd name="connsiteY231" fmla="*/ 5725008 h 6596467"/>
              <a:gd name="connsiteX232" fmla="*/ 1236702 w 6758506"/>
              <a:gd name="connsiteY232" fmla="*/ 5952996 h 6596467"/>
              <a:gd name="connsiteX233" fmla="*/ 1122740 w 6758506"/>
              <a:gd name="connsiteY233" fmla="*/ 5974107 h 6596467"/>
              <a:gd name="connsiteX234" fmla="*/ 1067867 w 6758506"/>
              <a:gd name="connsiteY234" fmla="*/ 5974107 h 6596467"/>
              <a:gd name="connsiteX235" fmla="*/ 1050984 w 6758506"/>
              <a:gd name="connsiteY235" fmla="*/ 5986773 h 6596467"/>
              <a:gd name="connsiteX236" fmla="*/ 966568 w 6758506"/>
              <a:gd name="connsiteY236" fmla="*/ 5965662 h 6596467"/>
              <a:gd name="connsiteX237" fmla="*/ 991894 w 6758506"/>
              <a:gd name="connsiteY237" fmla="*/ 5898112 h 6596467"/>
              <a:gd name="connsiteX238" fmla="*/ 1152284 w 6758506"/>
              <a:gd name="connsiteY238" fmla="*/ 5661679 h 6596467"/>
              <a:gd name="connsiteX239" fmla="*/ 1139623 w 6758506"/>
              <a:gd name="connsiteY239" fmla="*/ 5606794 h 6596467"/>
              <a:gd name="connsiteX240" fmla="*/ 1093193 w 6758506"/>
              <a:gd name="connsiteY240" fmla="*/ 5619460 h 6596467"/>
              <a:gd name="connsiteX241" fmla="*/ 1004557 w 6758506"/>
              <a:gd name="connsiteY241" fmla="*/ 5703900 h 6596467"/>
              <a:gd name="connsiteX242" fmla="*/ 953907 w 6758506"/>
              <a:gd name="connsiteY242" fmla="*/ 5703900 h 6596467"/>
              <a:gd name="connsiteX243" fmla="*/ 983451 w 6758506"/>
              <a:gd name="connsiteY243" fmla="*/ 5670124 h 6596467"/>
              <a:gd name="connsiteX244" fmla="*/ 1008777 w 6758506"/>
              <a:gd name="connsiteY244" fmla="*/ 5653236 h 6596467"/>
              <a:gd name="connsiteX245" fmla="*/ 987674 w 6758506"/>
              <a:gd name="connsiteY245" fmla="*/ 5568795 h 6596467"/>
              <a:gd name="connsiteX246" fmla="*/ 970790 w 6758506"/>
              <a:gd name="connsiteY246" fmla="*/ 5535019 h 6596467"/>
              <a:gd name="connsiteX247" fmla="*/ 1080530 w 6758506"/>
              <a:gd name="connsiteY247" fmla="*/ 5332365 h 6596467"/>
              <a:gd name="connsiteX248" fmla="*/ 1240922 w 6758506"/>
              <a:gd name="connsiteY248" fmla="*/ 5146598 h 6596467"/>
              <a:gd name="connsiteX249" fmla="*/ 1397092 w 6758506"/>
              <a:gd name="connsiteY249" fmla="*/ 4927055 h 6596467"/>
              <a:gd name="connsiteX250" fmla="*/ 1422418 w 6758506"/>
              <a:gd name="connsiteY250" fmla="*/ 4901722 h 6596467"/>
              <a:gd name="connsiteX251" fmla="*/ 1700990 w 6758506"/>
              <a:gd name="connsiteY251" fmla="*/ 4606184 h 6596467"/>
              <a:gd name="connsiteX252" fmla="*/ 1713653 w 6758506"/>
              <a:gd name="connsiteY252" fmla="*/ 4534412 h 6596467"/>
              <a:gd name="connsiteX253" fmla="*/ 1637680 w 6758506"/>
              <a:gd name="connsiteY253" fmla="*/ 4547077 h 6596467"/>
              <a:gd name="connsiteX254" fmla="*/ 1477288 w 6758506"/>
              <a:gd name="connsiteY254" fmla="*/ 4724401 h 6596467"/>
              <a:gd name="connsiteX255" fmla="*/ 1397092 w 6758506"/>
              <a:gd name="connsiteY255" fmla="*/ 4728621 h 6596467"/>
              <a:gd name="connsiteX256" fmla="*/ 1342222 w 6758506"/>
              <a:gd name="connsiteY256" fmla="*/ 4724401 h 6596467"/>
              <a:gd name="connsiteX257" fmla="*/ 962348 w 6758506"/>
              <a:gd name="connsiteY257" fmla="*/ 5053715 h 6596467"/>
              <a:gd name="connsiteX258" fmla="*/ 763969 w 6758506"/>
              <a:gd name="connsiteY258" fmla="*/ 5159264 h 6596467"/>
              <a:gd name="connsiteX259" fmla="*/ 717539 w 6758506"/>
              <a:gd name="connsiteY259" fmla="*/ 5184595 h 6596467"/>
              <a:gd name="connsiteX260" fmla="*/ 531824 w 6758506"/>
              <a:gd name="connsiteY260" fmla="*/ 5328142 h 6596467"/>
              <a:gd name="connsiteX261" fmla="*/ 400978 w 6758506"/>
              <a:gd name="connsiteY261" fmla="*/ 5416805 h 6596467"/>
              <a:gd name="connsiteX262" fmla="*/ 329225 w 6758506"/>
              <a:gd name="connsiteY262" fmla="*/ 5433693 h 6596467"/>
              <a:gd name="connsiteX263" fmla="*/ 308121 w 6758506"/>
              <a:gd name="connsiteY263" fmla="*/ 5370363 h 6596467"/>
              <a:gd name="connsiteX264" fmla="*/ 417861 w 6758506"/>
              <a:gd name="connsiteY264" fmla="*/ 5167709 h 6596467"/>
              <a:gd name="connsiteX265" fmla="*/ 219483 w 6758506"/>
              <a:gd name="connsiteY265" fmla="*/ 5273258 h 6596467"/>
              <a:gd name="connsiteX266" fmla="*/ 181496 w 6758506"/>
              <a:gd name="connsiteY266" fmla="*/ 5290146 h 6596467"/>
              <a:gd name="connsiteX267" fmla="*/ 177275 w 6758506"/>
              <a:gd name="connsiteY267" fmla="*/ 5256370 h 6596467"/>
              <a:gd name="connsiteX268" fmla="*/ 151949 w 6758506"/>
              <a:gd name="connsiteY268" fmla="*/ 5218371 h 6596467"/>
              <a:gd name="connsiteX269" fmla="*/ 118183 w 6758506"/>
              <a:gd name="connsiteY269" fmla="*/ 5247927 h 6596467"/>
              <a:gd name="connsiteX270" fmla="*/ 71756 w 6758506"/>
              <a:gd name="connsiteY270" fmla="*/ 5290146 h 6596467"/>
              <a:gd name="connsiteX271" fmla="*/ 0 w 6758506"/>
              <a:gd name="connsiteY271" fmla="*/ 5252147 h 6596467"/>
              <a:gd name="connsiteX272" fmla="*/ 59093 w 6758506"/>
              <a:gd name="connsiteY272" fmla="*/ 5222593 h 6596467"/>
              <a:gd name="connsiteX273" fmla="*/ 84416 w 6758506"/>
              <a:gd name="connsiteY273" fmla="*/ 5218371 h 6596467"/>
              <a:gd name="connsiteX274" fmla="*/ 42210 w 6758506"/>
              <a:gd name="connsiteY274" fmla="*/ 5197262 h 6596467"/>
              <a:gd name="connsiteX275" fmla="*/ 33767 w 6758506"/>
              <a:gd name="connsiteY275" fmla="*/ 5150821 h 6596467"/>
              <a:gd name="connsiteX276" fmla="*/ 46430 w 6758506"/>
              <a:gd name="connsiteY276" fmla="*/ 5125487 h 6596467"/>
              <a:gd name="connsiteX277" fmla="*/ 67533 w 6758506"/>
              <a:gd name="connsiteY277" fmla="*/ 4948164 h 6596467"/>
              <a:gd name="connsiteX278" fmla="*/ 109743 w 6758506"/>
              <a:gd name="connsiteY278" fmla="*/ 4766620 h 6596467"/>
              <a:gd name="connsiteX279" fmla="*/ 122406 w 6758506"/>
              <a:gd name="connsiteY279" fmla="*/ 4724401 h 6596467"/>
              <a:gd name="connsiteX280" fmla="*/ 151949 w 6758506"/>
              <a:gd name="connsiteY280" fmla="*/ 4601962 h 6596467"/>
              <a:gd name="connsiteX281" fmla="*/ 130846 w 6758506"/>
              <a:gd name="connsiteY281" fmla="*/ 4521744 h 6596467"/>
              <a:gd name="connsiteX282" fmla="*/ 135066 w 6758506"/>
              <a:gd name="connsiteY282" fmla="*/ 4458414 h 6596467"/>
              <a:gd name="connsiteX283" fmla="*/ 139289 w 6758506"/>
              <a:gd name="connsiteY283" fmla="*/ 4420418 h 6596467"/>
              <a:gd name="connsiteX284" fmla="*/ 130846 w 6758506"/>
              <a:gd name="connsiteY284" fmla="*/ 4407750 h 6596467"/>
              <a:gd name="connsiteX285" fmla="*/ 160392 w 6758506"/>
              <a:gd name="connsiteY285" fmla="*/ 4302201 h 6596467"/>
              <a:gd name="connsiteX286" fmla="*/ 156172 w 6758506"/>
              <a:gd name="connsiteY286" fmla="*/ 4251537 h 6596467"/>
              <a:gd name="connsiteX287" fmla="*/ 206822 w 6758506"/>
              <a:gd name="connsiteY287" fmla="*/ 4141765 h 6596467"/>
              <a:gd name="connsiteX288" fmla="*/ 337668 w 6758506"/>
              <a:gd name="connsiteY288" fmla="*/ 4031994 h 6596467"/>
              <a:gd name="connsiteX289" fmla="*/ 350328 w 6758506"/>
              <a:gd name="connsiteY289" fmla="*/ 4015106 h 6596467"/>
              <a:gd name="connsiteX290" fmla="*/ 493837 w 6758506"/>
              <a:gd name="connsiteY290" fmla="*/ 3778675 h 6596467"/>
              <a:gd name="connsiteX291" fmla="*/ 650006 w 6758506"/>
              <a:gd name="connsiteY291" fmla="*/ 3529579 h 6596467"/>
              <a:gd name="connsiteX292" fmla="*/ 873711 w 6758506"/>
              <a:gd name="connsiteY292" fmla="*/ 3238261 h 6596467"/>
              <a:gd name="connsiteX293" fmla="*/ 1063647 w 6758506"/>
              <a:gd name="connsiteY293" fmla="*/ 2896282 h 6596467"/>
              <a:gd name="connsiteX294" fmla="*/ 1059427 w 6758506"/>
              <a:gd name="connsiteY294" fmla="*/ 2803398 h 6596467"/>
              <a:gd name="connsiteX295" fmla="*/ 1059427 w 6758506"/>
              <a:gd name="connsiteY295" fmla="*/ 2765400 h 6596467"/>
              <a:gd name="connsiteX296" fmla="*/ 1287352 w 6758506"/>
              <a:gd name="connsiteY296" fmla="*/ 2402310 h 6596467"/>
              <a:gd name="connsiteX297" fmla="*/ 1422418 w 6758506"/>
              <a:gd name="connsiteY297" fmla="*/ 2110992 h 6596467"/>
              <a:gd name="connsiteX298" fmla="*/ 1439301 w 6758506"/>
              <a:gd name="connsiteY298" fmla="*/ 2068773 h 6596467"/>
              <a:gd name="connsiteX299" fmla="*/ 1321118 w 6758506"/>
              <a:gd name="connsiteY299" fmla="*/ 2110992 h 6596467"/>
              <a:gd name="connsiteX300" fmla="*/ 1278909 w 6758506"/>
              <a:gd name="connsiteY300" fmla="*/ 2136325 h 6596467"/>
              <a:gd name="connsiteX301" fmla="*/ 1126960 w 6758506"/>
              <a:gd name="connsiteY301" fmla="*/ 2153213 h 6596467"/>
              <a:gd name="connsiteX302" fmla="*/ 1114297 w 6758506"/>
              <a:gd name="connsiteY302" fmla="*/ 2157433 h 6596467"/>
              <a:gd name="connsiteX303" fmla="*/ 975011 w 6758506"/>
              <a:gd name="connsiteY303" fmla="*/ 2203875 h 6596467"/>
              <a:gd name="connsiteX304" fmla="*/ 493837 w 6758506"/>
              <a:gd name="connsiteY304" fmla="*/ 2334757 h 6596467"/>
              <a:gd name="connsiteX305" fmla="*/ 422084 w 6758506"/>
              <a:gd name="connsiteY305" fmla="*/ 2351645 h 6596467"/>
              <a:gd name="connsiteX306" fmla="*/ 371434 w 6758506"/>
              <a:gd name="connsiteY306" fmla="*/ 2334757 h 6596467"/>
              <a:gd name="connsiteX307" fmla="*/ 405201 w 6758506"/>
              <a:gd name="connsiteY307" fmla="*/ 2300981 h 6596467"/>
              <a:gd name="connsiteX308" fmla="*/ 721762 w 6758506"/>
              <a:gd name="connsiteY308" fmla="*/ 2174321 h 6596467"/>
              <a:gd name="connsiteX309" fmla="*/ 1181830 w 6758506"/>
              <a:gd name="connsiteY309" fmla="*/ 2030774 h 6596467"/>
              <a:gd name="connsiteX310" fmla="*/ 1219819 w 6758506"/>
              <a:gd name="connsiteY310" fmla="*/ 2022331 h 6596467"/>
              <a:gd name="connsiteX311" fmla="*/ 1232480 w 6758506"/>
              <a:gd name="connsiteY311" fmla="*/ 2001220 h 6596467"/>
              <a:gd name="connsiteX312" fmla="*/ 1211376 w 6758506"/>
              <a:gd name="connsiteY312" fmla="*/ 1988555 h 6596467"/>
              <a:gd name="connsiteX313" fmla="*/ 903258 w 6758506"/>
              <a:gd name="connsiteY313" fmla="*/ 2034997 h 6596467"/>
              <a:gd name="connsiteX314" fmla="*/ 877931 w 6758506"/>
              <a:gd name="connsiteY314" fmla="*/ 2030774 h 6596467"/>
              <a:gd name="connsiteX315" fmla="*/ 877931 w 6758506"/>
              <a:gd name="connsiteY315" fmla="*/ 2001220 h 6596467"/>
              <a:gd name="connsiteX316" fmla="*/ 970790 w 6758506"/>
              <a:gd name="connsiteY316" fmla="*/ 1937891 h 6596467"/>
              <a:gd name="connsiteX317" fmla="*/ 1034101 w 6758506"/>
              <a:gd name="connsiteY317" fmla="*/ 1878784 h 6596467"/>
              <a:gd name="connsiteX318" fmla="*/ 1097414 w 6758506"/>
              <a:gd name="connsiteY318" fmla="*/ 1832342 h 6596467"/>
              <a:gd name="connsiteX319" fmla="*/ 1283129 w 6758506"/>
              <a:gd name="connsiteY319" fmla="*/ 1790120 h 6596467"/>
              <a:gd name="connsiteX320" fmla="*/ 1608134 w 6758506"/>
              <a:gd name="connsiteY320" fmla="*/ 1714125 h 6596467"/>
              <a:gd name="connsiteX321" fmla="*/ 1409755 w 6758506"/>
              <a:gd name="connsiteY321" fmla="*/ 1684572 h 6596467"/>
              <a:gd name="connsiteX322" fmla="*/ 1228259 w 6758506"/>
              <a:gd name="connsiteY322" fmla="*/ 1735236 h 6596467"/>
              <a:gd name="connsiteX323" fmla="*/ 1181830 w 6758506"/>
              <a:gd name="connsiteY323" fmla="*/ 1726791 h 6596467"/>
              <a:gd name="connsiteX324" fmla="*/ 1359105 w 6758506"/>
              <a:gd name="connsiteY324" fmla="*/ 1659241 h 6596467"/>
              <a:gd name="connsiteX325" fmla="*/ 1283129 w 6758506"/>
              <a:gd name="connsiteY325" fmla="*/ 1646573 h 6596467"/>
              <a:gd name="connsiteX326" fmla="*/ 1232480 w 6758506"/>
              <a:gd name="connsiteY326" fmla="*/ 1667684 h 6596467"/>
              <a:gd name="connsiteX327" fmla="*/ 1194493 w 6758506"/>
              <a:gd name="connsiteY327" fmla="*/ 1663461 h 6596467"/>
              <a:gd name="connsiteX328" fmla="*/ 1207156 w 6758506"/>
              <a:gd name="connsiteY328" fmla="*/ 1629685 h 6596467"/>
              <a:gd name="connsiteX329" fmla="*/ 1240922 w 6758506"/>
              <a:gd name="connsiteY329" fmla="*/ 1591688 h 6596467"/>
              <a:gd name="connsiteX330" fmla="*/ 983451 w 6758506"/>
              <a:gd name="connsiteY330" fmla="*/ 1633907 h 6596467"/>
              <a:gd name="connsiteX331" fmla="*/ 738645 w 6758506"/>
              <a:gd name="connsiteY331" fmla="*/ 1633907 h 6596467"/>
              <a:gd name="connsiteX332" fmla="*/ 1316896 w 6758506"/>
              <a:gd name="connsiteY332" fmla="*/ 1494583 h 6596467"/>
              <a:gd name="connsiteX333" fmla="*/ 1274689 w 6758506"/>
              <a:gd name="connsiteY333" fmla="*/ 1473472 h 6596467"/>
              <a:gd name="connsiteX334" fmla="*/ 1321118 w 6758506"/>
              <a:gd name="connsiteY334" fmla="*/ 1448141 h 6596467"/>
              <a:gd name="connsiteX335" fmla="*/ 1574367 w 6758506"/>
              <a:gd name="connsiteY335" fmla="*/ 1376366 h 6596467"/>
              <a:gd name="connsiteX336" fmla="*/ 1785406 w 6758506"/>
              <a:gd name="connsiteY336" fmla="*/ 1367923 h 6596467"/>
              <a:gd name="connsiteX337" fmla="*/ 1924695 w 6758506"/>
              <a:gd name="connsiteY337" fmla="*/ 1342592 h 6596467"/>
              <a:gd name="connsiteX338" fmla="*/ 2055541 w 6758506"/>
              <a:gd name="connsiteY338" fmla="*/ 1300371 h 6596467"/>
              <a:gd name="connsiteX339" fmla="*/ 2089307 w 6758506"/>
              <a:gd name="connsiteY339" fmla="*/ 1266595 h 6596467"/>
              <a:gd name="connsiteX340" fmla="*/ 2030215 w 6758506"/>
              <a:gd name="connsiteY340" fmla="*/ 1199045 h 6596467"/>
              <a:gd name="connsiteX341" fmla="*/ 1975345 w 6758506"/>
              <a:gd name="connsiteY341" fmla="*/ 1203265 h 6596467"/>
              <a:gd name="connsiteX342" fmla="*/ 1840279 w 6758506"/>
              <a:gd name="connsiteY342" fmla="*/ 1156823 h 6596467"/>
              <a:gd name="connsiteX343" fmla="*/ 1709433 w 6758506"/>
              <a:gd name="connsiteY343" fmla="*/ 1173711 h 6596467"/>
              <a:gd name="connsiteX344" fmla="*/ 1726316 w 6758506"/>
              <a:gd name="connsiteY344" fmla="*/ 1148380 h 6596467"/>
              <a:gd name="connsiteX345" fmla="*/ 1966902 w 6758506"/>
              <a:gd name="connsiteY345" fmla="*/ 1068163 h 6596467"/>
              <a:gd name="connsiteX346" fmla="*/ 2034435 w 6758506"/>
              <a:gd name="connsiteY346" fmla="*/ 1097716 h 6596467"/>
              <a:gd name="connsiteX347" fmla="*/ 2106190 w 6758506"/>
              <a:gd name="connsiteY347" fmla="*/ 1135715 h 6596467"/>
              <a:gd name="connsiteX348" fmla="*/ 2148397 w 6758506"/>
              <a:gd name="connsiteY348" fmla="*/ 1127270 h 6596467"/>
              <a:gd name="connsiteX349" fmla="*/ 2194827 w 6758506"/>
              <a:gd name="connsiteY349" fmla="*/ 1148380 h 6596467"/>
              <a:gd name="connsiteX350" fmla="*/ 2177944 w 6758506"/>
              <a:gd name="connsiteY350" fmla="*/ 1190599 h 6596467"/>
              <a:gd name="connsiteX351" fmla="*/ 2156840 w 6758506"/>
              <a:gd name="connsiteY351" fmla="*/ 1220153 h 6596467"/>
              <a:gd name="connsiteX352" fmla="*/ 2177944 w 6758506"/>
              <a:gd name="connsiteY352" fmla="*/ 1237041 h 6596467"/>
              <a:gd name="connsiteX353" fmla="*/ 2199047 w 6758506"/>
              <a:gd name="connsiteY353" fmla="*/ 1211710 h 6596467"/>
              <a:gd name="connsiteX354" fmla="*/ 2224373 w 6758506"/>
              <a:gd name="connsiteY354" fmla="*/ 1177934 h 6596467"/>
              <a:gd name="connsiteX355" fmla="*/ 2308789 w 6758506"/>
              <a:gd name="connsiteY355" fmla="*/ 1169489 h 6596467"/>
              <a:gd name="connsiteX356" fmla="*/ 2397426 w 6758506"/>
              <a:gd name="connsiteY356" fmla="*/ 1156823 h 6596467"/>
              <a:gd name="connsiteX357" fmla="*/ 2397426 w 6758506"/>
              <a:gd name="connsiteY357" fmla="*/ 1152603 h 6596467"/>
              <a:gd name="connsiteX358" fmla="*/ 2646454 w 6758506"/>
              <a:gd name="connsiteY358" fmla="*/ 852840 h 6596467"/>
              <a:gd name="connsiteX359" fmla="*/ 2768860 w 6758506"/>
              <a:gd name="connsiteY359" fmla="*/ 755737 h 6596467"/>
              <a:gd name="connsiteX360" fmla="*/ 2794183 w 6758506"/>
              <a:gd name="connsiteY360" fmla="*/ 721960 h 6596467"/>
              <a:gd name="connsiteX361" fmla="*/ 2887042 w 6758506"/>
              <a:gd name="connsiteY361" fmla="*/ 574190 h 6596467"/>
              <a:gd name="connsiteX362" fmla="*/ 3060095 w 6758506"/>
              <a:gd name="connsiteY362" fmla="*/ 527749 h 6596467"/>
              <a:gd name="connsiteX363" fmla="*/ 3110745 w 6758506"/>
              <a:gd name="connsiteY363" fmla="*/ 599521 h 6596467"/>
              <a:gd name="connsiteX364" fmla="*/ 3064315 w 6758506"/>
              <a:gd name="connsiteY364" fmla="*/ 835952 h 6596467"/>
              <a:gd name="connsiteX365" fmla="*/ 3060095 w 6758506"/>
              <a:gd name="connsiteY365" fmla="*/ 873951 h 6596467"/>
              <a:gd name="connsiteX366" fmla="*/ 3106525 w 6758506"/>
              <a:gd name="connsiteY366" fmla="*/ 865508 h 6596467"/>
              <a:gd name="connsiteX367" fmla="*/ 3190941 w 6758506"/>
              <a:gd name="connsiteY367" fmla="*/ 755737 h 6596467"/>
              <a:gd name="connsiteX368" fmla="*/ 3515943 w 6758506"/>
              <a:gd name="connsiteY368" fmla="*/ 350425 h 6596467"/>
              <a:gd name="connsiteX369" fmla="*/ 3583476 w 6758506"/>
              <a:gd name="connsiteY369" fmla="*/ 295538 h 6596467"/>
              <a:gd name="connsiteX370" fmla="*/ 3629905 w 6758506"/>
              <a:gd name="connsiteY370" fmla="*/ 295538 h 6596467"/>
              <a:gd name="connsiteX371" fmla="*/ 3659452 w 6758506"/>
              <a:gd name="connsiteY371" fmla="*/ 295538 h 6596467"/>
              <a:gd name="connsiteX372" fmla="*/ 3748088 w 6758506"/>
              <a:gd name="connsiteY372" fmla="*/ 333537 h 6596467"/>
              <a:gd name="connsiteX373" fmla="*/ 3756531 w 6758506"/>
              <a:gd name="connsiteY373" fmla="*/ 346202 h 6596467"/>
              <a:gd name="connsiteX374" fmla="*/ 3781854 w 6758506"/>
              <a:gd name="connsiteY374" fmla="*/ 485530 h 6596467"/>
              <a:gd name="connsiteX375" fmla="*/ 3769194 w 6758506"/>
              <a:gd name="connsiteY375" fmla="*/ 510861 h 6596467"/>
              <a:gd name="connsiteX376" fmla="*/ 3828284 w 6758506"/>
              <a:gd name="connsiteY376" fmla="*/ 603744 h 6596467"/>
              <a:gd name="connsiteX377" fmla="*/ 3836727 w 6758506"/>
              <a:gd name="connsiteY377" fmla="*/ 599521 h 6596467"/>
              <a:gd name="connsiteX378" fmla="*/ 3946467 w 6758506"/>
              <a:gd name="connsiteY378" fmla="*/ 489750 h 6596467"/>
              <a:gd name="connsiteX379" fmla="*/ 4026663 w 6758506"/>
              <a:gd name="connsiteY379" fmla="*/ 413755 h 6596467"/>
              <a:gd name="connsiteX380" fmla="*/ 3988676 w 6758506"/>
              <a:gd name="connsiteY380" fmla="*/ 291318 h 6596467"/>
              <a:gd name="connsiteX381" fmla="*/ 4009779 w 6758506"/>
              <a:gd name="connsiteY381" fmla="*/ 274430 h 6596467"/>
              <a:gd name="connsiteX382" fmla="*/ 4014000 w 6758506"/>
              <a:gd name="connsiteY382" fmla="*/ 299761 h 6596467"/>
              <a:gd name="connsiteX383" fmla="*/ 4014000 w 6758506"/>
              <a:gd name="connsiteY383" fmla="*/ 341982 h 6596467"/>
              <a:gd name="connsiteX384" fmla="*/ 4039326 w 6758506"/>
              <a:gd name="connsiteY384" fmla="*/ 312429 h 6596467"/>
              <a:gd name="connsiteX385" fmla="*/ 4064649 w 6758506"/>
              <a:gd name="connsiteY385" fmla="*/ 173101 h 6596467"/>
              <a:gd name="connsiteX386" fmla="*/ 4161729 w 6758506"/>
              <a:gd name="connsiteY386" fmla="*/ 71775 h 6596467"/>
              <a:gd name="connsiteX387" fmla="*/ 4191275 w 6758506"/>
              <a:gd name="connsiteY387" fmla="*/ 50664 h 6596467"/>
              <a:gd name="connsiteX388" fmla="*/ 4271471 w 6758506"/>
              <a:gd name="connsiteY388" fmla="*/ 0 h 659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</a:cxnLst>
            <a:rect l="l" t="t" r="r" b="b"/>
            <a:pathLst>
              <a:path w="6758506" h="6596467">
                <a:moveTo>
                  <a:pt x="4271471" y="0"/>
                </a:moveTo>
                <a:cubicBezTo>
                  <a:pt x="4292575" y="0"/>
                  <a:pt x="4355887" y="88663"/>
                  <a:pt x="4351667" y="113994"/>
                </a:cubicBezTo>
                <a:cubicBezTo>
                  <a:pt x="4326341" y="215323"/>
                  <a:pt x="4301017" y="316649"/>
                  <a:pt x="4275691" y="417977"/>
                </a:cubicBezTo>
                <a:cubicBezTo>
                  <a:pt x="4267251" y="443308"/>
                  <a:pt x="4250368" y="460196"/>
                  <a:pt x="4225042" y="451753"/>
                </a:cubicBezTo>
                <a:cubicBezTo>
                  <a:pt x="4195495" y="443308"/>
                  <a:pt x="4208158" y="417977"/>
                  <a:pt x="4212379" y="396867"/>
                </a:cubicBezTo>
                <a:cubicBezTo>
                  <a:pt x="4212379" y="379978"/>
                  <a:pt x="4225042" y="363090"/>
                  <a:pt x="4220821" y="337759"/>
                </a:cubicBezTo>
                <a:cubicBezTo>
                  <a:pt x="4153288" y="401089"/>
                  <a:pt x="4127962" y="472862"/>
                  <a:pt x="4106859" y="557302"/>
                </a:cubicBezTo>
                <a:cubicBezTo>
                  <a:pt x="4149066" y="540414"/>
                  <a:pt x="4153288" y="510861"/>
                  <a:pt x="4165949" y="481307"/>
                </a:cubicBezTo>
                <a:cubicBezTo>
                  <a:pt x="4170172" y="468641"/>
                  <a:pt x="4178612" y="460196"/>
                  <a:pt x="4195495" y="464419"/>
                </a:cubicBezTo>
                <a:cubicBezTo>
                  <a:pt x="4212379" y="468641"/>
                  <a:pt x="4225042" y="477084"/>
                  <a:pt x="4229262" y="493972"/>
                </a:cubicBezTo>
                <a:cubicBezTo>
                  <a:pt x="4233484" y="515083"/>
                  <a:pt x="4220821" y="515083"/>
                  <a:pt x="4208158" y="515083"/>
                </a:cubicBezTo>
                <a:cubicBezTo>
                  <a:pt x="4182832" y="523526"/>
                  <a:pt x="4182832" y="536191"/>
                  <a:pt x="4191275" y="553079"/>
                </a:cubicBezTo>
                <a:cubicBezTo>
                  <a:pt x="4216601" y="586856"/>
                  <a:pt x="4203938" y="616409"/>
                  <a:pt x="4195495" y="650185"/>
                </a:cubicBezTo>
                <a:cubicBezTo>
                  <a:pt x="4191275" y="671296"/>
                  <a:pt x="4182832" y="675519"/>
                  <a:pt x="4161729" y="667074"/>
                </a:cubicBezTo>
                <a:cubicBezTo>
                  <a:pt x="4140625" y="658631"/>
                  <a:pt x="4140625" y="688184"/>
                  <a:pt x="4140625" y="688184"/>
                </a:cubicBezTo>
                <a:cubicBezTo>
                  <a:pt x="4191275" y="709292"/>
                  <a:pt x="4170172" y="759957"/>
                  <a:pt x="4187055" y="789510"/>
                </a:cubicBezTo>
                <a:cubicBezTo>
                  <a:pt x="4191275" y="793733"/>
                  <a:pt x="4191275" y="793733"/>
                  <a:pt x="4195495" y="793733"/>
                </a:cubicBezTo>
                <a:cubicBezTo>
                  <a:pt x="4220821" y="781068"/>
                  <a:pt x="4195495" y="764179"/>
                  <a:pt x="4199718" y="747291"/>
                </a:cubicBezTo>
                <a:cubicBezTo>
                  <a:pt x="4199718" y="730403"/>
                  <a:pt x="4208158" y="721960"/>
                  <a:pt x="4220821" y="721960"/>
                </a:cubicBezTo>
                <a:cubicBezTo>
                  <a:pt x="4233484" y="721960"/>
                  <a:pt x="4237705" y="730403"/>
                  <a:pt x="4237705" y="743069"/>
                </a:cubicBezTo>
                <a:cubicBezTo>
                  <a:pt x="4246145" y="793733"/>
                  <a:pt x="4225042" y="840175"/>
                  <a:pt x="4220821" y="903504"/>
                </a:cubicBezTo>
                <a:cubicBezTo>
                  <a:pt x="4258808" y="857063"/>
                  <a:pt x="4288354" y="823286"/>
                  <a:pt x="4330561" y="810621"/>
                </a:cubicBezTo>
                <a:cubicBezTo>
                  <a:pt x="4339004" y="806398"/>
                  <a:pt x="4343224" y="793733"/>
                  <a:pt x="4339004" y="785290"/>
                </a:cubicBezTo>
                <a:cubicBezTo>
                  <a:pt x="4326341" y="734626"/>
                  <a:pt x="4364328" y="709292"/>
                  <a:pt x="4385434" y="675519"/>
                </a:cubicBezTo>
                <a:cubicBezTo>
                  <a:pt x="4423420" y="599521"/>
                  <a:pt x="4512057" y="595301"/>
                  <a:pt x="4562707" y="531971"/>
                </a:cubicBezTo>
                <a:cubicBezTo>
                  <a:pt x="4579589" y="506638"/>
                  <a:pt x="4609136" y="515083"/>
                  <a:pt x="4626019" y="548859"/>
                </a:cubicBezTo>
                <a:cubicBezTo>
                  <a:pt x="4651345" y="599521"/>
                  <a:pt x="4693552" y="641743"/>
                  <a:pt x="4672449" y="709292"/>
                </a:cubicBezTo>
                <a:cubicBezTo>
                  <a:pt x="4668229" y="734626"/>
                  <a:pt x="4693552" y="759957"/>
                  <a:pt x="4710435" y="781068"/>
                </a:cubicBezTo>
                <a:cubicBezTo>
                  <a:pt x="4739981" y="814844"/>
                  <a:pt x="4744202" y="844397"/>
                  <a:pt x="4718878" y="882396"/>
                </a:cubicBezTo>
                <a:cubicBezTo>
                  <a:pt x="4706215" y="907727"/>
                  <a:pt x="4685111" y="941503"/>
                  <a:pt x="4710435" y="962611"/>
                </a:cubicBezTo>
                <a:cubicBezTo>
                  <a:pt x="4744202" y="987945"/>
                  <a:pt x="4773748" y="966834"/>
                  <a:pt x="4799074" y="941503"/>
                </a:cubicBezTo>
                <a:cubicBezTo>
                  <a:pt x="4862385" y="886616"/>
                  <a:pt x="4925697" y="831732"/>
                  <a:pt x="4997451" y="793733"/>
                </a:cubicBezTo>
                <a:cubicBezTo>
                  <a:pt x="5022777" y="781068"/>
                  <a:pt x="5039660" y="781068"/>
                  <a:pt x="5048100" y="810621"/>
                </a:cubicBezTo>
                <a:cubicBezTo>
                  <a:pt x="5048100" y="823286"/>
                  <a:pt x="5052323" y="831732"/>
                  <a:pt x="5064983" y="835952"/>
                </a:cubicBezTo>
                <a:cubicBezTo>
                  <a:pt x="5124076" y="861285"/>
                  <a:pt x="5128296" y="924615"/>
                  <a:pt x="5073427" y="954169"/>
                </a:cubicBezTo>
                <a:cubicBezTo>
                  <a:pt x="5010113" y="987945"/>
                  <a:pt x="4959464" y="1042829"/>
                  <a:pt x="4887711" y="1063940"/>
                </a:cubicBezTo>
                <a:cubicBezTo>
                  <a:pt x="4870827" y="1068163"/>
                  <a:pt x="4862385" y="1080828"/>
                  <a:pt x="4862385" y="1101939"/>
                </a:cubicBezTo>
                <a:cubicBezTo>
                  <a:pt x="4858165" y="1139935"/>
                  <a:pt x="4824398" y="1152603"/>
                  <a:pt x="4790631" y="1131492"/>
                </a:cubicBezTo>
                <a:cubicBezTo>
                  <a:pt x="4777969" y="1127270"/>
                  <a:pt x="4765305" y="1118827"/>
                  <a:pt x="4756865" y="1131492"/>
                </a:cubicBezTo>
                <a:cubicBezTo>
                  <a:pt x="4744202" y="1144158"/>
                  <a:pt x="4752645" y="1152603"/>
                  <a:pt x="4761085" y="1161046"/>
                </a:cubicBezTo>
                <a:cubicBezTo>
                  <a:pt x="4782189" y="1177934"/>
                  <a:pt x="4777969" y="1190599"/>
                  <a:pt x="4756865" y="1199045"/>
                </a:cubicBezTo>
                <a:cubicBezTo>
                  <a:pt x="4710435" y="1224376"/>
                  <a:pt x="4756865" y="1224376"/>
                  <a:pt x="4765305" y="1237041"/>
                </a:cubicBezTo>
                <a:cubicBezTo>
                  <a:pt x="4739981" y="1258152"/>
                  <a:pt x="4710435" y="1270817"/>
                  <a:pt x="4697772" y="1304593"/>
                </a:cubicBezTo>
                <a:cubicBezTo>
                  <a:pt x="4693552" y="1321481"/>
                  <a:pt x="4668229" y="1342592"/>
                  <a:pt x="4693552" y="1359480"/>
                </a:cubicBezTo>
                <a:cubicBezTo>
                  <a:pt x="4714655" y="1376366"/>
                  <a:pt x="4748422" y="1393254"/>
                  <a:pt x="4773748" y="1372146"/>
                </a:cubicBezTo>
                <a:cubicBezTo>
                  <a:pt x="4803295" y="1342592"/>
                  <a:pt x="4853944" y="1329924"/>
                  <a:pt x="4866607" y="1308816"/>
                </a:cubicBezTo>
                <a:cubicBezTo>
                  <a:pt x="4896151" y="1245486"/>
                  <a:pt x="4959464" y="1228598"/>
                  <a:pt x="4997451" y="1177934"/>
                </a:cubicBezTo>
                <a:cubicBezTo>
                  <a:pt x="5043880" y="1114604"/>
                  <a:pt x="5124076" y="1089273"/>
                  <a:pt x="5170505" y="1025944"/>
                </a:cubicBezTo>
                <a:cubicBezTo>
                  <a:pt x="5178946" y="1017498"/>
                  <a:pt x="5195829" y="1017498"/>
                  <a:pt x="5208493" y="1017498"/>
                </a:cubicBezTo>
                <a:cubicBezTo>
                  <a:pt x="5229595" y="1013276"/>
                  <a:pt x="5259142" y="1017498"/>
                  <a:pt x="5242259" y="979500"/>
                </a:cubicBezTo>
                <a:cubicBezTo>
                  <a:pt x="5238039" y="966834"/>
                  <a:pt x="5250701" y="958391"/>
                  <a:pt x="5259142" y="954169"/>
                </a:cubicBezTo>
                <a:cubicBezTo>
                  <a:pt x="5343558" y="933058"/>
                  <a:pt x="5377325" y="852840"/>
                  <a:pt x="5440637" y="810621"/>
                </a:cubicBezTo>
                <a:cubicBezTo>
                  <a:pt x="5529274" y="747291"/>
                  <a:pt x="5584147" y="637520"/>
                  <a:pt x="5693886" y="595301"/>
                </a:cubicBezTo>
                <a:cubicBezTo>
                  <a:pt x="5710769" y="591078"/>
                  <a:pt x="5723433" y="578413"/>
                  <a:pt x="5740315" y="565745"/>
                </a:cubicBezTo>
                <a:cubicBezTo>
                  <a:pt x="5757199" y="582633"/>
                  <a:pt x="5757199" y="603744"/>
                  <a:pt x="5778303" y="620632"/>
                </a:cubicBezTo>
                <a:cubicBezTo>
                  <a:pt x="5816291" y="645963"/>
                  <a:pt x="5824732" y="709292"/>
                  <a:pt x="5795185" y="751514"/>
                </a:cubicBezTo>
                <a:cubicBezTo>
                  <a:pt x="5769862" y="781068"/>
                  <a:pt x="5731873" y="802178"/>
                  <a:pt x="5731873" y="848620"/>
                </a:cubicBezTo>
                <a:cubicBezTo>
                  <a:pt x="5731873" y="865508"/>
                  <a:pt x="5710769" y="865508"/>
                  <a:pt x="5698107" y="869728"/>
                </a:cubicBezTo>
                <a:cubicBezTo>
                  <a:pt x="5660119" y="873951"/>
                  <a:pt x="5634796" y="899282"/>
                  <a:pt x="5609470" y="924615"/>
                </a:cubicBezTo>
                <a:cubicBezTo>
                  <a:pt x="5588367" y="945726"/>
                  <a:pt x="5579923" y="958391"/>
                  <a:pt x="5605249" y="979500"/>
                </a:cubicBezTo>
                <a:cubicBezTo>
                  <a:pt x="5613690" y="987945"/>
                  <a:pt x="5617913" y="1000610"/>
                  <a:pt x="5609470" y="1009055"/>
                </a:cubicBezTo>
                <a:cubicBezTo>
                  <a:pt x="5596807" y="1025944"/>
                  <a:pt x="5584147" y="1013276"/>
                  <a:pt x="5575703" y="1004833"/>
                </a:cubicBezTo>
                <a:cubicBezTo>
                  <a:pt x="5541937" y="979500"/>
                  <a:pt x="5525053" y="996388"/>
                  <a:pt x="5512391" y="1025944"/>
                </a:cubicBezTo>
                <a:cubicBezTo>
                  <a:pt x="5474404" y="1101939"/>
                  <a:pt x="5432195" y="1173711"/>
                  <a:pt x="5373105" y="1232818"/>
                </a:cubicBezTo>
                <a:cubicBezTo>
                  <a:pt x="5347779" y="1262374"/>
                  <a:pt x="5373105" y="1313036"/>
                  <a:pt x="5322455" y="1329924"/>
                </a:cubicBezTo>
                <a:cubicBezTo>
                  <a:pt x="5318235" y="1329924"/>
                  <a:pt x="5326675" y="1346812"/>
                  <a:pt x="5330895" y="1351035"/>
                </a:cubicBezTo>
                <a:cubicBezTo>
                  <a:pt x="5347779" y="1367923"/>
                  <a:pt x="5364661" y="1367923"/>
                  <a:pt x="5381545" y="1359480"/>
                </a:cubicBezTo>
                <a:cubicBezTo>
                  <a:pt x="5394208" y="1355258"/>
                  <a:pt x="5415311" y="1346812"/>
                  <a:pt x="5402651" y="1329924"/>
                </a:cubicBezTo>
                <a:cubicBezTo>
                  <a:pt x="5389987" y="1300371"/>
                  <a:pt x="5411091" y="1291928"/>
                  <a:pt x="5427975" y="1275040"/>
                </a:cubicBezTo>
                <a:cubicBezTo>
                  <a:pt x="5487067" y="1228598"/>
                  <a:pt x="5558820" y="1199045"/>
                  <a:pt x="5601029" y="1131492"/>
                </a:cubicBezTo>
                <a:cubicBezTo>
                  <a:pt x="5613690" y="1110382"/>
                  <a:pt x="5630573" y="1118827"/>
                  <a:pt x="5647457" y="1123047"/>
                </a:cubicBezTo>
                <a:cubicBezTo>
                  <a:pt x="5681223" y="1139935"/>
                  <a:pt x="5702329" y="1127270"/>
                  <a:pt x="5723433" y="1097716"/>
                </a:cubicBezTo>
                <a:cubicBezTo>
                  <a:pt x="5757199" y="1051275"/>
                  <a:pt x="5786745" y="1051275"/>
                  <a:pt x="5820511" y="1101939"/>
                </a:cubicBezTo>
                <a:cubicBezTo>
                  <a:pt x="5837395" y="1123047"/>
                  <a:pt x="5841615" y="1106159"/>
                  <a:pt x="5850058" y="1101939"/>
                </a:cubicBezTo>
                <a:cubicBezTo>
                  <a:pt x="5892265" y="1068163"/>
                  <a:pt x="5934474" y="1034386"/>
                  <a:pt x="5972461" y="996388"/>
                </a:cubicBezTo>
                <a:cubicBezTo>
                  <a:pt x="6052657" y="920392"/>
                  <a:pt x="6145513" y="857063"/>
                  <a:pt x="6213047" y="768402"/>
                </a:cubicBezTo>
                <a:cubicBezTo>
                  <a:pt x="6255256" y="705072"/>
                  <a:pt x="6327009" y="667074"/>
                  <a:pt x="6390322" y="620632"/>
                </a:cubicBezTo>
                <a:cubicBezTo>
                  <a:pt x="6411425" y="603744"/>
                  <a:pt x="6419868" y="595301"/>
                  <a:pt x="6424089" y="569968"/>
                </a:cubicBezTo>
                <a:cubicBezTo>
                  <a:pt x="6432531" y="544637"/>
                  <a:pt x="6432531" y="493972"/>
                  <a:pt x="6487401" y="527749"/>
                </a:cubicBezTo>
                <a:cubicBezTo>
                  <a:pt x="6500064" y="536191"/>
                  <a:pt x="6516947" y="523526"/>
                  <a:pt x="6512725" y="510861"/>
                </a:cubicBezTo>
                <a:cubicBezTo>
                  <a:pt x="6491621" y="451753"/>
                  <a:pt x="6542271" y="439086"/>
                  <a:pt x="6567597" y="409532"/>
                </a:cubicBezTo>
                <a:cubicBezTo>
                  <a:pt x="6588701" y="388424"/>
                  <a:pt x="6609804" y="371536"/>
                  <a:pt x="6630910" y="354648"/>
                </a:cubicBezTo>
                <a:cubicBezTo>
                  <a:pt x="6673117" y="329314"/>
                  <a:pt x="6690000" y="337759"/>
                  <a:pt x="6694221" y="384201"/>
                </a:cubicBezTo>
                <a:cubicBezTo>
                  <a:pt x="6698443" y="396867"/>
                  <a:pt x="6694221" y="405312"/>
                  <a:pt x="6706883" y="413755"/>
                </a:cubicBezTo>
                <a:cubicBezTo>
                  <a:pt x="6753313" y="434865"/>
                  <a:pt x="6774417" y="477084"/>
                  <a:pt x="6744870" y="519303"/>
                </a:cubicBezTo>
                <a:cubicBezTo>
                  <a:pt x="6698443" y="595301"/>
                  <a:pt x="6652013" y="671296"/>
                  <a:pt x="6576037" y="721960"/>
                </a:cubicBezTo>
                <a:cubicBezTo>
                  <a:pt x="6554934" y="734626"/>
                  <a:pt x="6533831" y="747291"/>
                  <a:pt x="6525388" y="768402"/>
                </a:cubicBezTo>
                <a:cubicBezTo>
                  <a:pt x="6483181" y="865508"/>
                  <a:pt x="6411425" y="945726"/>
                  <a:pt x="6343893" y="1021721"/>
                </a:cubicBezTo>
                <a:cubicBezTo>
                  <a:pt x="6305905" y="1059717"/>
                  <a:pt x="6272139" y="1101939"/>
                  <a:pt x="6293243" y="1165269"/>
                </a:cubicBezTo>
                <a:cubicBezTo>
                  <a:pt x="6297463" y="1186377"/>
                  <a:pt x="6284802" y="1207488"/>
                  <a:pt x="6267919" y="1224376"/>
                </a:cubicBezTo>
                <a:cubicBezTo>
                  <a:pt x="6259476" y="1228598"/>
                  <a:pt x="6255256" y="1237041"/>
                  <a:pt x="6263697" y="1245486"/>
                </a:cubicBezTo>
                <a:cubicBezTo>
                  <a:pt x="6272139" y="1249707"/>
                  <a:pt x="6280579" y="1249707"/>
                  <a:pt x="6284802" y="1245486"/>
                </a:cubicBezTo>
                <a:cubicBezTo>
                  <a:pt x="6331229" y="1194822"/>
                  <a:pt x="6373439" y="1144158"/>
                  <a:pt x="6436751" y="1110382"/>
                </a:cubicBezTo>
                <a:cubicBezTo>
                  <a:pt x="6462075" y="1004833"/>
                  <a:pt x="6567597" y="958391"/>
                  <a:pt x="6618247" y="869728"/>
                </a:cubicBezTo>
                <a:cubicBezTo>
                  <a:pt x="6622467" y="865508"/>
                  <a:pt x="6622467" y="861285"/>
                  <a:pt x="6626687" y="857063"/>
                </a:cubicBezTo>
                <a:cubicBezTo>
                  <a:pt x="6647793" y="844397"/>
                  <a:pt x="6660454" y="806398"/>
                  <a:pt x="6694221" y="827509"/>
                </a:cubicBezTo>
                <a:cubicBezTo>
                  <a:pt x="6727987" y="848620"/>
                  <a:pt x="6706883" y="878173"/>
                  <a:pt x="6698443" y="903504"/>
                </a:cubicBezTo>
                <a:cubicBezTo>
                  <a:pt x="6690000" y="941503"/>
                  <a:pt x="6668897" y="975279"/>
                  <a:pt x="6639351" y="1000610"/>
                </a:cubicBezTo>
                <a:cubicBezTo>
                  <a:pt x="6580258" y="1068163"/>
                  <a:pt x="6546491" y="1152603"/>
                  <a:pt x="6491621" y="1220153"/>
                </a:cubicBezTo>
                <a:cubicBezTo>
                  <a:pt x="6474738" y="1241264"/>
                  <a:pt x="6500064" y="1270817"/>
                  <a:pt x="6487401" y="1300371"/>
                </a:cubicBezTo>
                <a:cubicBezTo>
                  <a:pt x="6478959" y="1329924"/>
                  <a:pt x="6478959" y="1359480"/>
                  <a:pt x="6525388" y="1367923"/>
                </a:cubicBezTo>
                <a:cubicBezTo>
                  <a:pt x="6550714" y="1372146"/>
                  <a:pt x="6542271" y="1401699"/>
                  <a:pt x="6533831" y="1422810"/>
                </a:cubicBezTo>
                <a:cubicBezTo>
                  <a:pt x="6525388" y="1439696"/>
                  <a:pt x="6512725" y="1448141"/>
                  <a:pt x="6495841" y="1435475"/>
                </a:cubicBezTo>
                <a:cubicBezTo>
                  <a:pt x="6487401" y="1427030"/>
                  <a:pt x="6474738" y="1414365"/>
                  <a:pt x="6457855" y="1431253"/>
                </a:cubicBezTo>
                <a:cubicBezTo>
                  <a:pt x="6462075" y="1431253"/>
                  <a:pt x="6466297" y="1439696"/>
                  <a:pt x="6466297" y="1439696"/>
                </a:cubicBezTo>
                <a:cubicBezTo>
                  <a:pt x="6529608" y="1490360"/>
                  <a:pt x="6525388" y="1524136"/>
                  <a:pt x="6457855" y="1557912"/>
                </a:cubicBezTo>
                <a:cubicBezTo>
                  <a:pt x="6436751" y="1570578"/>
                  <a:pt x="6398765" y="1562135"/>
                  <a:pt x="6394542" y="1587466"/>
                </a:cubicBezTo>
                <a:cubicBezTo>
                  <a:pt x="6386101" y="1638130"/>
                  <a:pt x="6360775" y="1688794"/>
                  <a:pt x="6369219" y="1739458"/>
                </a:cubicBezTo>
                <a:cubicBezTo>
                  <a:pt x="6373439" y="1760567"/>
                  <a:pt x="6381881" y="1777455"/>
                  <a:pt x="6364998" y="1794343"/>
                </a:cubicBezTo>
                <a:cubicBezTo>
                  <a:pt x="6339672" y="1823897"/>
                  <a:pt x="6369219" y="1832342"/>
                  <a:pt x="6386101" y="1836562"/>
                </a:cubicBezTo>
                <a:cubicBezTo>
                  <a:pt x="6415648" y="1845007"/>
                  <a:pt x="6457855" y="1790120"/>
                  <a:pt x="6449415" y="1760567"/>
                </a:cubicBezTo>
                <a:cubicBezTo>
                  <a:pt x="6440971" y="1739458"/>
                  <a:pt x="6440971" y="1726791"/>
                  <a:pt x="6457855" y="1709903"/>
                </a:cubicBezTo>
                <a:cubicBezTo>
                  <a:pt x="6474738" y="1693015"/>
                  <a:pt x="6512725" y="1671906"/>
                  <a:pt x="6462075" y="1650796"/>
                </a:cubicBezTo>
                <a:cubicBezTo>
                  <a:pt x="6453635" y="1646573"/>
                  <a:pt x="6457855" y="1638130"/>
                  <a:pt x="6462075" y="1629685"/>
                </a:cubicBezTo>
                <a:cubicBezTo>
                  <a:pt x="6495841" y="1608577"/>
                  <a:pt x="6516947" y="1650796"/>
                  <a:pt x="6550714" y="1646573"/>
                </a:cubicBezTo>
                <a:cubicBezTo>
                  <a:pt x="6567597" y="1646573"/>
                  <a:pt x="6554934" y="1667684"/>
                  <a:pt x="6550714" y="1684572"/>
                </a:cubicBezTo>
                <a:cubicBezTo>
                  <a:pt x="6542271" y="1718348"/>
                  <a:pt x="6508505" y="1747901"/>
                  <a:pt x="6529608" y="1785900"/>
                </a:cubicBezTo>
                <a:cubicBezTo>
                  <a:pt x="6533831" y="1790120"/>
                  <a:pt x="6529608" y="1798566"/>
                  <a:pt x="6525388" y="1802788"/>
                </a:cubicBezTo>
                <a:cubicBezTo>
                  <a:pt x="6453635" y="1849230"/>
                  <a:pt x="6478959" y="1946336"/>
                  <a:pt x="6428309" y="2001220"/>
                </a:cubicBezTo>
                <a:cubicBezTo>
                  <a:pt x="6415648" y="2013886"/>
                  <a:pt x="6411425" y="2030774"/>
                  <a:pt x="6398765" y="2043439"/>
                </a:cubicBezTo>
                <a:cubicBezTo>
                  <a:pt x="6356555" y="2077216"/>
                  <a:pt x="6335452" y="2119437"/>
                  <a:pt x="6314346" y="2165879"/>
                </a:cubicBezTo>
                <a:cubicBezTo>
                  <a:pt x="6310126" y="2178544"/>
                  <a:pt x="6301685" y="2186987"/>
                  <a:pt x="6297463" y="2199655"/>
                </a:cubicBezTo>
                <a:cubicBezTo>
                  <a:pt x="6297463" y="2229208"/>
                  <a:pt x="6208827" y="2216543"/>
                  <a:pt x="6263697" y="2275650"/>
                </a:cubicBezTo>
                <a:cubicBezTo>
                  <a:pt x="6284802" y="2300981"/>
                  <a:pt x="6280579" y="2338980"/>
                  <a:pt x="6314346" y="2368533"/>
                </a:cubicBezTo>
                <a:cubicBezTo>
                  <a:pt x="6352335" y="2402310"/>
                  <a:pt x="6360775" y="2452974"/>
                  <a:pt x="6331229" y="2499415"/>
                </a:cubicBezTo>
                <a:cubicBezTo>
                  <a:pt x="6251035" y="2626075"/>
                  <a:pt x="6175060" y="2756954"/>
                  <a:pt x="6073761" y="2870948"/>
                </a:cubicBezTo>
                <a:cubicBezTo>
                  <a:pt x="6039994" y="2908947"/>
                  <a:pt x="6002007" y="2946946"/>
                  <a:pt x="5972461" y="2989165"/>
                </a:cubicBezTo>
                <a:cubicBezTo>
                  <a:pt x="5951357" y="3022941"/>
                  <a:pt x="5904928" y="3039829"/>
                  <a:pt x="5871161" y="3060938"/>
                </a:cubicBezTo>
                <a:cubicBezTo>
                  <a:pt x="5854278" y="3069383"/>
                  <a:pt x="5841615" y="3082048"/>
                  <a:pt x="5837395" y="3103159"/>
                </a:cubicBezTo>
                <a:cubicBezTo>
                  <a:pt x="5807849" y="3179154"/>
                  <a:pt x="5769862" y="3246707"/>
                  <a:pt x="5719213" y="3322702"/>
                </a:cubicBezTo>
                <a:cubicBezTo>
                  <a:pt x="5752979" y="3326924"/>
                  <a:pt x="5782525" y="3335367"/>
                  <a:pt x="5812069" y="3339590"/>
                </a:cubicBezTo>
                <a:cubicBezTo>
                  <a:pt x="5828952" y="3343812"/>
                  <a:pt x="5845835" y="3339590"/>
                  <a:pt x="5850058" y="3326924"/>
                </a:cubicBezTo>
                <a:cubicBezTo>
                  <a:pt x="5866941" y="3259372"/>
                  <a:pt x="5959798" y="3229818"/>
                  <a:pt x="5947135" y="3145378"/>
                </a:cubicBezTo>
                <a:cubicBezTo>
                  <a:pt x="5989344" y="3124267"/>
                  <a:pt x="5964018" y="3031384"/>
                  <a:pt x="6052657" y="3044049"/>
                </a:cubicBezTo>
                <a:cubicBezTo>
                  <a:pt x="6077981" y="3048272"/>
                  <a:pt x="6082203" y="3006053"/>
                  <a:pt x="6103307" y="2989165"/>
                </a:cubicBezTo>
                <a:cubicBezTo>
                  <a:pt x="6187723" y="2921613"/>
                  <a:pt x="6229930" y="2828730"/>
                  <a:pt x="6246813" y="2723181"/>
                </a:cubicBezTo>
                <a:cubicBezTo>
                  <a:pt x="6255256" y="2689405"/>
                  <a:pt x="6272139" y="2672516"/>
                  <a:pt x="6305905" y="2672516"/>
                </a:cubicBezTo>
                <a:cubicBezTo>
                  <a:pt x="6331229" y="2723181"/>
                  <a:pt x="6318569" y="2769622"/>
                  <a:pt x="6289023" y="2820287"/>
                </a:cubicBezTo>
                <a:cubicBezTo>
                  <a:pt x="6251035" y="2879394"/>
                  <a:pt x="6242593" y="2955389"/>
                  <a:pt x="6221489" y="3022941"/>
                </a:cubicBezTo>
                <a:cubicBezTo>
                  <a:pt x="6208827" y="3073605"/>
                  <a:pt x="6187723" y="3111602"/>
                  <a:pt x="6141293" y="3141155"/>
                </a:cubicBezTo>
                <a:cubicBezTo>
                  <a:pt x="6082203" y="3179154"/>
                  <a:pt x="6061097" y="3255149"/>
                  <a:pt x="6006227" y="3301591"/>
                </a:cubicBezTo>
                <a:cubicBezTo>
                  <a:pt x="6002007" y="3310036"/>
                  <a:pt x="5997785" y="3322702"/>
                  <a:pt x="5989344" y="3322702"/>
                </a:cubicBezTo>
                <a:cubicBezTo>
                  <a:pt x="5926031" y="3326924"/>
                  <a:pt x="5926031" y="3386031"/>
                  <a:pt x="5904928" y="3424028"/>
                </a:cubicBezTo>
                <a:cubicBezTo>
                  <a:pt x="5879602" y="3466249"/>
                  <a:pt x="5841615" y="3495803"/>
                  <a:pt x="5803629" y="3525356"/>
                </a:cubicBezTo>
                <a:cubicBezTo>
                  <a:pt x="5795185" y="3529579"/>
                  <a:pt x="5795185" y="3538022"/>
                  <a:pt x="5799409" y="3546467"/>
                </a:cubicBezTo>
                <a:cubicBezTo>
                  <a:pt x="5799409" y="3576020"/>
                  <a:pt x="5769862" y="3580243"/>
                  <a:pt x="5765642" y="3567575"/>
                </a:cubicBezTo>
                <a:cubicBezTo>
                  <a:pt x="5744536" y="3529579"/>
                  <a:pt x="5727653" y="3554910"/>
                  <a:pt x="5710769" y="3567575"/>
                </a:cubicBezTo>
                <a:cubicBezTo>
                  <a:pt x="5681223" y="3592909"/>
                  <a:pt x="5664340" y="3635128"/>
                  <a:pt x="5622133" y="3647793"/>
                </a:cubicBezTo>
                <a:cubicBezTo>
                  <a:pt x="5609470" y="3652016"/>
                  <a:pt x="5605249" y="3668904"/>
                  <a:pt x="5609470" y="3681569"/>
                </a:cubicBezTo>
                <a:cubicBezTo>
                  <a:pt x="5622133" y="3715345"/>
                  <a:pt x="5601029" y="3728011"/>
                  <a:pt x="5571483" y="3740679"/>
                </a:cubicBezTo>
                <a:cubicBezTo>
                  <a:pt x="5554600" y="3753344"/>
                  <a:pt x="5508171" y="3732233"/>
                  <a:pt x="5516613" y="3787120"/>
                </a:cubicBezTo>
                <a:cubicBezTo>
                  <a:pt x="5520833" y="3808229"/>
                  <a:pt x="5478624" y="3833562"/>
                  <a:pt x="5516613" y="3863116"/>
                </a:cubicBezTo>
                <a:cubicBezTo>
                  <a:pt x="5529274" y="3871558"/>
                  <a:pt x="5512391" y="3888446"/>
                  <a:pt x="5503951" y="3896892"/>
                </a:cubicBezTo>
                <a:cubicBezTo>
                  <a:pt x="5478624" y="3918000"/>
                  <a:pt x="5444857" y="3926445"/>
                  <a:pt x="5436417" y="3968664"/>
                </a:cubicBezTo>
                <a:cubicBezTo>
                  <a:pt x="5432195" y="3985552"/>
                  <a:pt x="5415311" y="3977110"/>
                  <a:pt x="5402651" y="3968664"/>
                </a:cubicBezTo>
                <a:cubicBezTo>
                  <a:pt x="5373105" y="3947554"/>
                  <a:pt x="5339338" y="3926445"/>
                  <a:pt x="5309791" y="3905335"/>
                </a:cubicBezTo>
                <a:cubicBezTo>
                  <a:pt x="5292909" y="3892669"/>
                  <a:pt x="5276025" y="3880004"/>
                  <a:pt x="5259142" y="3888446"/>
                </a:cubicBezTo>
                <a:cubicBezTo>
                  <a:pt x="5238039" y="3896892"/>
                  <a:pt x="5242259" y="3913780"/>
                  <a:pt x="5242259" y="3930668"/>
                </a:cubicBezTo>
                <a:cubicBezTo>
                  <a:pt x="5246479" y="3960221"/>
                  <a:pt x="5233819" y="3968664"/>
                  <a:pt x="5208493" y="3981330"/>
                </a:cubicBezTo>
                <a:cubicBezTo>
                  <a:pt x="5128296" y="4019329"/>
                  <a:pt x="5064983" y="4082658"/>
                  <a:pt x="5026997" y="4162876"/>
                </a:cubicBezTo>
                <a:cubicBezTo>
                  <a:pt x="5010113" y="4196652"/>
                  <a:pt x="4984790" y="4221983"/>
                  <a:pt x="4955243" y="4243094"/>
                </a:cubicBezTo>
                <a:cubicBezTo>
                  <a:pt x="4917257" y="4272648"/>
                  <a:pt x="4883491" y="4314867"/>
                  <a:pt x="4845501" y="4331755"/>
                </a:cubicBezTo>
                <a:cubicBezTo>
                  <a:pt x="4782189" y="4357088"/>
                  <a:pt x="4752645" y="4416195"/>
                  <a:pt x="4701995" y="4449971"/>
                </a:cubicBezTo>
                <a:cubicBezTo>
                  <a:pt x="4676669" y="4466859"/>
                  <a:pt x="4659785" y="4487968"/>
                  <a:pt x="4642903" y="4513301"/>
                </a:cubicBezTo>
                <a:cubicBezTo>
                  <a:pt x="4579589" y="4606184"/>
                  <a:pt x="4499396" y="4682179"/>
                  <a:pt x="4398094" y="4737066"/>
                </a:cubicBezTo>
                <a:cubicBezTo>
                  <a:pt x="4389654" y="4741286"/>
                  <a:pt x="4376991" y="4745509"/>
                  <a:pt x="4385434" y="4758175"/>
                </a:cubicBezTo>
                <a:cubicBezTo>
                  <a:pt x="4410757" y="4796173"/>
                  <a:pt x="4381211" y="4817284"/>
                  <a:pt x="4360108" y="4838392"/>
                </a:cubicBezTo>
                <a:cubicBezTo>
                  <a:pt x="4309458" y="4884834"/>
                  <a:pt x="4292575" y="4952386"/>
                  <a:pt x="4246145" y="5007273"/>
                </a:cubicBezTo>
                <a:cubicBezTo>
                  <a:pt x="4275691" y="5087491"/>
                  <a:pt x="4220821" y="5074823"/>
                  <a:pt x="4174392" y="5074823"/>
                </a:cubicBezTo>
                <a:cubicBezTo>
                  <a:pt x="4161729" y="5074823"/>
                  <a:pt x="4144845" y="5083268"/>
                  <a:pt x="4149066" y="5104379"/>
                </a:cubicBezTo>
                <a:cubicBezTo>
                  <a:pt x="4153288" y="5167709"/>
                  <a:pt x="4119522" y="5197262"/>
                  <a:pt x="4051989" y="5188817"/>
                </a:cubicBezTo>
                <a:cubicBezTo>
                  <a:pt x="4043546" y="5188817"/>
                  <a:pt x="4035106" y="5188817"/>
                  <a:pt x="4026663" y="5197262"/>
                </a:cubicBezTo>
                <a:cubicBezTo>
                  <a:pt x="4022443" y="5201483"/>
                  <a:pt x="4022443" y="5209928"/>
                  <a:pt x="4026663" y="5218371"/>
                </a:cubicBezTo>
                <a:cubicBezTo>
                  <a:pt x="4039326" y="5239481"/>
                  <a:pt x="4115299" y="5252147"/>
                  <a:pt x="4039326" y="5290146"/>
                </a:cubicBezTo>
                <a:cubicBezTo>
                  <a:pt x="4064649" y="5349253"/>
                  <a:pt x="4005559" y="5383029"/>
                  <a:pt x="4001339" y="5437916"/>
                </a:cubicBezTo>
                <a:cubicBezTo>
                  <a:pt x="3997116" y="5463247"/>
                  <a:pt x="3984456" y="5484357"/>
                  <a:pt x="3946467" y="5497023"/>
                </a:cubicBezTo>
                <a:cubicBezTo>
                  <a:pt x="3916923" y="5505466"/>
                  <a:pt x="3891597" y="5543465"/>
                  <a:pt x="3866271" y="5573018"/>
                </a:cubicBezTo>
                <a:cubicBezTo>
                  <a:pt x="3849387" y="5585684"/>
                  <a:pt x="3836727" y="5598349"/>
                  <a:pt x="3815621" y="5602572"/>
                </a:cubicBezTo>
                <a:cubicBezTo>
                  <a:pt x="3794518" y="5606794"/>
                  <a:pt x="3743868" y="5602572"/>
                  <a:pt x="3786077" y="5653236"/>
                </a:cubicBezTo>
                <a:cubicBezTo>
                  <a:pt x="3752311" y="5653236"/>
                  <a:pt x="3798738" y="5729231"/>
                  <a:pt x="3735427" y="5699678"/>
                </a:cubicBezTo>
                <a:cubicBezTo>
                  <a:pt x="3735427" y="5699678"/>
                  <a:pt x="3731205" y="5699678"/>
                  <a:pt x="3731205" y="5703900"/>
                </a:cubicBezTo>
                <a:cubicBezTo>
                  <a:pt x="3688998" y="5767230"/>
                  <a:pt x="3583476" y="5741897"/>
                  <a:pt x="3553932" y="5830560"/>
                </a:cubicBezTo>
                <a:cubicBezTo>
                  <a:pt x="3545489" y="5864336"/>
                  <a:pt x="3520165" y="5893889"/>
                  <a:pt x="3528606" y="5931886"/>
                </a:cubicBezTo>
                <a:cubicBezTo>
                  <a:pt x="3532826" y="5957219"/>
                  <a:pt x="3520165" y="5974107"/>
                  <a:pt x="3507502" y="5990995"/>
                </a:cubicBezTo>
                <a:cubicBezTo>
                  <a:pt x="3461073" y="6041660"/>
                  <a:pt x="3418866" y="6100767"/>
                  <a:pt x="3363994" y="6138763"/>
                </a:cubicBezTo>
                <a:cubicBezTo>
                  <a:pt x="3330227" y="6159874"/>
                  <a:pt x="3317566" y="6193650"/>
                  <a:pt x="3300681" y="6223203"/>
                </a:cubicBezTo>
                <a:cubicBezTo>
                  <a:pt x="3283798" y="6261202"/>
                  <a:pt x="3254254" y="6286533"/>
                  <a:pt x="3212044" y="6290756"/>
                </a:cubicBezTo>
                <a:cubicBezTo>
                  <a:pt x="3127628" y="6299199"/>
                  <a:pt x="3068538" y="6345640"/>
                  <a:pt x="3026329" y="6417415"/>
                </a:cubicBezTo>
                <a:cubicBezTo>
                  <a:pt x="2992562" y="6480745"/>
                  <a:pt x="2937692" y="6489188"/>
                  <a:pt x="2878600" y="6489188"/>
                </a:cubicBezTo>
                <a:cubicBezTo>
                  <a:pt x="2844833" y="6489188"/>
                  <a:pt x="2798404" y="6434303"/>
                  <a:pt x="2802626" y="6408970"/>
                </a:cubicBezTo>
                <a:cubicBezTo>
                  <a:pt x="2806846" y="6358308"/>
                  <a:pt x="2806846" y="6358308"/>
                  <a:pt x="2756197" y="6362528"/>
                </a:cubicBezTo>
                <a:cubicBezTo>
                  <a:pt x="2751976" y="6341420"/>
                  <a:pt x="2768860" y="6337197"/>
                  <a:pt x="2781520" y="6328752"/>
                </a:cubicBezTo>
                <a:cubicBezTo>
                  <a:pt x="2785743" y="6324532"/>
                  <a:pt x="2802626" y="6316087"/>
                  <a:pt x="2794183" y="6307644"/>
                </a:cubicBezTo>
                <a:cubicBezTo>
                  <a:pt x="2747754" y="6265422"/>
                  <a:pt x="2798404" y="6214761"/>
                  <a:pt x="2789963" y="6168319"/>
                </a:cubicBezTo>
                <a:cubicBezTo>
                  <a:pt x="2789963" y="6159874"/>
                  <a:pt x="2785743" y="6147208"/>
                  <a:pt x="2785743" y="6138763"/>
                </a:cubicBezTo>
                <a:cubicBezTo>
                  <a:pt x="2764637" y="6134543"/>
                  <a:pt x="2726650" y="6164096"/>
                  <a:pt x="2726650" y="6142986"/>
                </a:cubicBezTo>
                <a:cubicBezTo>
                  <a:pt x="2722430" y="6096544"/>
                  <a:pt x="2671780" y="6054325"/>
                  <a:pt x="2709767" y="6003661"/>
                </a:cubicBezTo>
                <a:cubicBezTo>
                  <a:pt x="2751976" y="5948774"/>
                  <a:pt x="2789963" y="5889667"/>
                  <a:pt x="2811067" y="5822114"/>
                </a:cubicBezTo>
                <a:cubicBezTo>
                  <a:pt x="2815287" y="5805226"/>
                  <a:pt x="2832170" y="5792561"/>
                  <a:pt x="2815287" y="5775673"/>
                </a:cubicBezTo>
                <a:cubicBezTo>
                  <a:pt x="2798404" y="5763007"/>
                  <a:pt x="2773080" y="5763007"/>
                  <a:pt x="2751976" y="5775673"/>
                </a:cubicBezTo>
                <a:cubicBezTo>
                  <a:pt x="2726650" y="5796783"/>
                  <a:pt x="2705547" y="5817894"/>
                  <a:pt x="2688664" y="5847448"/>
                </a:cubicBezTo>
                <a:cubicBezTo>
                  <a:pt x="2659117" y="5906555"/>
                  <a:pt x="2612688" y="5952996"/>
                  <a:pt x="2562038" y="5999438"/>
                </a:cubicBezTo>
                <a:cubicBezTo>
                  <a:pt x="2557818" y="6003661"/>
                  <a:pt x="2553598" y="6016326"/>
                  <a:pt x="2549375" y="6012104"/>
                </a:cubicBezTo>
                <a:cubicBezTo>
                  <a:pt x="2486065" y="6007883"/>
                  <a:pt x="2473402" y="6062768"/>
                  <a:pt x="2448076" y="6096544"/>
                </a:cubicBezTo>
                <a:cubicBezTo>
                  <a:pt x="2329893" y="6261202"/>
                  <a:pt x="2177944" y="6400527"/>
                  <a:pt x="2076644" y="6573628"/>
                </a:cubicBezTo>
                <a:cubicBezTo>
                  <a:pt x="2063981" y="6594739"/>
                  <a:pt x="2051318" y="6603182"/>
                  <a:pt x="2030215" y="6590516"/>
                </a:cubicBezTo>
                <a:cubicBezTo>
                  <a:pt x="2013331" y="6577851"/>
                  <a:pt x="2009111" y="6565185"/>
                  <a:pt x="2017552" y="6548297"/>
                </a:cubicBezTo>
                <a:cubicBezTo>
                  <a:pt x="2038658" y="6510298"/>
                  <a:pt x="2038658" y="6468079"/>
                  <a:pt x="2038658" y="6430081"/>
                </a:cubicBezTo>
                <a:cubicBezTo>
                  <a:pt x="2038658" y="6379416"/>
                  <a:pt x="2055541" y="6341420"/>
                  <a:pt x="2085085" y="6307644"/>
                </a:cubicBezTo>
                <a:cubicBezTo>
                  <a:pt x="2110411" y="6273868"/>
                  <a:pt x="2127294" y="6231649"/>
                  <a:pt x="2144177" y="6193650"/>
                </a:cubicBezTo>
                <a:cubicBezTo>
                  <a:pt x="2165281" y="6138763"/>
                  <a:pt x="2135737" y="6126098"/>
                  <a:pt x="2093528" y="6113432"/>
                </a:cubicBezTo>
                <a:cubicBezTo>
                  <a:pt x="2080864" y="6113432"/>
                  <a:pt x="2063981" y="6113432"/>
                  <a:pt x="2063981" y="6096544"/>
                </a:cubicBezTo>
                <a:cubicBezTo>
                  <a:pt x="2063981" y="6079656"/>
                  <a:pt x="2080864" y="6083879"/>
                  <a:pt x="2089307" y="6079656"/>
                </a:cubicBezTo>
                <a:cubicBezTo>
                  <a:pt x="2118854" y="6062768"/>
                  <a:pt x="2131514" y="6028992"/>
                  <a:pt x="2131514" y="6003661"/>
                </a:cubicBezTo>
                <a:cubicBezTo>
                  <a:pt x="2127294" y="5969885"/>
                  <a:pt x="2089307" y="5978327"/>
                  <a:pt x="2068201" y="5982550"/>
                </a:cubicBezTo>
                <a:cubicBezTo>
                  <a:pt x="2025995" y="5990995"/>
                  <a:pt x="1992228" y="6007883"/>
                  <a:pt x="1975345" y="6050102"/>
                </a:cubicBezTo>
                <a:cubicBezTo>
                  <a:pt x="1971125" y="6058545"/>
                  <a:pt x="1966902" y="6075433"/>
                  <a:pt x="1950019" y="6075433"/>
                </a:cubicBezTo>
                <a:cubicBezTo>
                  <a:pt x="1937358" y="6075433"/>
                  <a:pt x="1937358" y="6058545"/>
                  <a:pt x="1937358" y="6050102"/>
                </a:cubicBezTo>
                <a:cubicBezTo>
                  <a:pt x="1933135" y="6028992"/>
                  <a:pt x="1920475" y="6028992"/>
                  <a:pt x="1903592" y="6033214"/>
                </a:cubicBezTo>
                <a:cubicBezTo>
                  <a:pt x="1836059" y="6058545"/>
                  <a:pt x="1772746" y="6083879"/>
                  <a:pt x="1730537" y="6151431"/>
                </a:cubicBezTo>
                <a:cubicBezTo>
                  <a:pt x="1696770" y="6202093"/>
                  <a:pt x="1637680" y="6235869"/>
                  <a:pt x="1591250" y="6278090"/>
                </a:cubicBezTo>
                <a:cubicBezTo>
                  <a:pt x="1587030" y="6286533"/>
                  <a:pt x="1574367" y="6286533"/>
                  <a:pt x="1565924" y="6282311"/>
                </a:cubicBezTo>
                <a:cubicBezTo>
                  <a:pt x="1561704" y="6278090"/>
                  <a:pt x="1561704" y="6265422"/>
                  <a:pt x="1561704" y="6261202"/>
                </a:cubicBezTo>
                <a:cubicBezTo>
                  <a:pt x="1587030" y="6189427"/>
                  <a:pt x="1574367" y="6109209"/>
                  <a:pt x="1591250" y="6037437"/>
                </a:cubicBezTo>
                <a:cubicBezTo>
                  <a:pt x="1599691" y="5986773"/>
                  <a:pt x="1612354" y="5936108"/>
                  <a:pt x="1633457" y="5885444"/>
                </a:cubicBezTo>
                <a:cubicBezTo>
                  <a:pt x="1582808" y="5872779"/>
                  <a:pt x="1544821" y="5885444"/>
                  <a:pt x="1519497" y="5927666"/>
                </a:cubicBezTo>
                <a:cubicBezTo>
                  <a:pt x="1498391" y="5961442"/>
                  <a:pt x="1485728" y="5948774"/>
                  <a:pt x="1473068" y="5919220"/>
                </a:cubicBezTo>
                <a:cubicBezTo>
                  <a:pt x="1456184" y="5889667"/>
                  <a:pt x="1473068" y="5860113"/>
                  <a:pt x="1473068" y="5830560"/>
                </a:cubicBezTo>
                <a:cubicBezTo>
                  <a:pt x="1477288" y="5792561"/>
                  <a:pt x="1485728" y="5754564"/>
                  <a:pt x="1489951" y="5716566"/>
                </a:cubicBezTo>
                <a:cubicBezTo>
                  <a:pt x="1489951" y="5703900"/>
                  <a:pt x="1498391" y="5687012"/>
                  <a:pt x="1485728" y="5682789"/>
                </a:cubicBezTo>
                <a:cubicBezTo>
                  <a:pt x="1468845" y="5674347"/>
                  <a:pt x="1456184" y="5687012"/>
                  <a:pt x="1447742" y="5695455"/>
                </a:cubicBezTo>
                <a:cubicBezTo>
                  <a:pt x="1439301" y="5703900"/>
                  <a:pt x="1430858" y="5716566"/>
                  <a:pt x="1422418" y="5725008"/>
                </a:cubicBezTo>
                <a:cubicBezTo>
                  <a:pt x="1363325" y="5801006"/>
                  <a:pt x="1300013" y="5881224"/>
                  <a:pt x="1236702" y="5952996"/>
                </a:cubicBezTo>
                <a:cubicBezTo>
                  <a:pt x="1207156" y="5982550"/>
                  <a:pt x="1169167" y="6003661"/>
                  <a:pt x="1122740" y="5974107"/>
                </a:cubicBezTo>
                <a:cubicBezTo>
                  <a:pt x="1105856" y="5961442"/>
                  <a:pt x="1084751" y="5965662"/>
                  <a:pt x="1067867" y="5974107"/>
                </a:cubicBezTo>
                <a:cubicBezTo>
                  <a:pt x="1063647" y="5978327"/>
                  <a:pt x="1055207" y="5982550"/>
                  <a:pt x="1050984" y="5986773"/>
                </a:cubicBezTo>
                <a:cubicBezTo>
                  <a:pt x="1021440" y="5986773"/>
                  <a:pt x="983451" y="5990995"/>
                  <a:pt x="966568" y="5965662"/>
                </a:cubicBezTo>
                <a:cubicBezTo>
                  <a:pt x="949685" y="5940331"/>
                  <a:pt x="970790" y="5914998"/>
                  <a:pt x="991894" y="5898112"/>
                </a:cubicBezTo>
                <a:cubicBezTo>
                  <a:pt x="1059427" y="5830560"/>
                  <a:pt x="1114297" y="5754564"/>
                  <a:pt x="1152284" y="5661679"/>
                </a:cubicBezTo>
                <a:cubicBezTo>
                  <a:pt x="1164947" y="5636348"/>
                  <a:pt x="1156506" y="5623682"/>
                  <a:pt x="1139623" y="5606794"/>
                </a:cubicBezTo>
                <a:cubicBezTo>
                  <a:pt x="1118517" y="5585684"/>
                  <a:pt x="1105856" y="5606794"/>
                  <a:pt x="1093193" y="5619460"/>
                </a:cubicBezTo>
                <a:cubicBezTo>
                  <a:pt x="1063647" y="5649013"/>
                  <a:pt x="1034101" y="5678567"/>
                  <a:pt x="1004557" y="5703900"/>
                </a:cubicBezTo>
                <a:cubicBezTo>
                  <a:pt x="987674" y="5716566"/>
                  <a:pt x="966568" y="5725008"/>
                  <a:pt x="953907" y="5703900"/>
                </a:cubicBezTo>
                <a:cubicBezTo>
                  <a:pt x="941244" y="5682789"/>
                  <a:pt x="970790" y="5682789"/>
                  <a:pt x="983451" y="5670124"/>
                </a:cubicBezTo>
                <a:cubicBezTo>
                  <a:pt x="991894" y="5665901"/>
                  <a:pt x="1000334" y="5657459"/>
                  <a:pt x="1008777" y="5653236"/>
                </a:cubicBezTo>
                <a:cubicBezTo>
                  <a:pt x="1067867" y="5598349"/>
                  <a:pt x="1067867" y="5594129"/>
                  <a:pt x="987674" y="5568795"/>
                </a:cubicBezTo>
                <a:cubicBezTo>
                  <a:pt x="966568" y="5560353"/>
                  <a:pt x="970790" y="5551907"/>
                  <a:pt x="970790" y="5535019"/>
                </a:cubicBezTo>
                <a:cubicBezTo>
                  <a:pt x="983451" y="5454802"/>
                  <a:pt x="1004557" y="5383029"/>
                  <a:pt x="1080530" y="5332365"/>
                </a:cubicBezTo>
                <a:cubicBezTo>
                  <a:pt x="1148063" y="5281700"/>
                  <a:pt x="1198713" y="5218371"/>
                  <a:pt x="1240922" y="5146598"/>
                </a:cubicBezTo>
                <a:cubicBezTo>
                  <a:pt x="1287352" y="5070603"/>
                  <a:pt x="1363325" y="5015716"/>
                  <a:pt x="1397092" y="4927055"/>
                </a:cubicBezTo>
                <a:cubicBezTo>
                  <a:pt x="1401312" y="4914390"/>
                  <a:pt x="1413975" y="4905945"/>
                  <a:pt x="1422418" y="4901722"/>
                </a:cubicBezTo>
                <a:cubicBezTo>
                  <a:pt x="1536380" y="4821504"/>
                  <a:pt x="1620797" y="4715956"/>
                  <a:pt x="1700990" y="4606184"/>
                </a:cubicBezTo>
                <a:cubicBezTo>
                  <a:pt x="1717873" y="4585074"/>
                  <a:pt x="1738979" y="4559743"/>
                  <a:pt x="1713653" y="4534412"/>
                </a:cubicBezTo>
                <a:cubicBezTo>
                  <a:pt x="1688330" y="4504856"/>
                  <a:pt x="1663004" y="4525966"/>
                  <a:pt x="1637680" y="4547077"/>
                </a:cubicBezTo>
                <a:cubicBezTo>
                  <a:pt x="1578587" y="4597741"/>
                  <a:pt x="1506834" y="4635738"/>
                  <a:pt x="1477288" y="4724401"/>
                </a:cubicBezTo>
                <a:cubicBezTo>
                  <a:pt x="1464625" y="4766620"/>
                  <a:pt x="1426638" y="4770842"/>
                  <a:pt x="1397092" y="4728621"/>
                </a:cubicBezTo>
                <a:cubicBezTo>
                  <a:pt x="1375988" y="4707513"/>
                  <a:pt x="1363325" y="4707513"/>
                  <a:pt x="1342222" y="4724401"/>
                </a:cubicBezTo>
                <a:cubicBezTo>
                  <a:pt x="1211376" y="4829950"/>
                  <a:pt x="1076310" y="4931278"/>
                  <a:pt x="962348" y="5053715"/>
                </a:cubicBezTo>
                <a:cubicBezTo>
                  <a:pt x="907478" y="5112822"/>
                  <a:pt x="852605" y="5163486"/>
                  <a:pt x="763969" y="5159264"/>
                </a:cubicBezTo>
                <a:cubicBezTo>
                  <a:pt x="747086" y="5159264"/>
                  <a:pt x="730202" y="5167709"/>
                  <a:pt x="717539" y="5184595"/>
                </a:cubicBezTo>
                <a:cubicBezTo>
                  <a:pt x="671112" y="5252147"/>
                  <a:pt x="599357" y="5285923"/>
                  <a:pt x="531824" y="5328142"/>
                </a:cubicBezTo>
                <a:cubicBezTo>
                  <a:pt x="485394" y="5357698"/>
                  <a:pt x="443187" y="5387252"/>
                  <a:pt x="400978" y="5416805"/>
                </a:cubicBezTo>
                <a:cubicBezTo>
                  <a:pt x="379874" y="5429471"/>
                  <a:pt x="354551" y="5442136"/>
                  <a:pt x="329225" y="5433693"/>
                </a:cubicBezTo>
                <a:cubicBezTo>
                  <a:pt x="303901" y="5421028"/>
                  <a:pt x="278575" y="5408360"/>
                  <a:pt x="308121" y="5370363"/>
                </a:cubicBezTo>
                <a:cubicBezTo>
                  <a:pt x="358771" y="5315477"/>
                  <a:pt x="375654" y="5243704"/>
                  <a:pt x="417861" y="5167709"/>
                </a:cubicBezTo>
                <a:cubicBezTo>
                  <a:pt x="337668" y="5197262"/>
                  <a:pt x="265912" y="5214151"/>
                  <a:pt x="219483" y="5273258"/>
                </a:cubicBezTo>
                <a:cubicBezTo>
                  <a:pt x="211042" y="5285923"/>
                  <a:pt x="198379" y="5294368"/>
                  <a:pt x="181496" y="5290146"/>
                </a:cubicBezTo>
                <a:cubicBezTo>
                  <a:pt x="164612" y="5281700"/>
                  <a:pt x="173055" y="5269035"/>
                  <a:pt x="177275" y="5256370"/>
                </a:cubicBezTo>
                <a:cubicBezTo>
                  <a:pt x="181496" y="5235259"/>
                  <a:pt x="168833" y="5222593"/>
                  <a:pt x="151949" y="5218371"/>
                </a:cubicBezTo>
                <a:cubicBezTo>
                  <a:pt x="126626" y="5209928"/>
                  <a:pt x="118183" y="5231039"/>
                  <a:pt x="118183" y="5247927"/>
                </a:cubicBezTo>
                <a:cubicBezTo>
                  <a:pt x="118183" y="5281700"/>
                  <a:pt x="97079" y="5290146"/>
                  <a:pt x="71756" y="5290146"/>
                </a:cubicBezTo>
                <a:cubicBezTo>
                  <a:pt x="37989" y="5294368"/>
                  <a:pt x="4223" y="5281700"/>
                  <a:pt x="0" y="5252147"/>
                </a:cubicBezTo>
                <a:cubicBezTo>
                  <a:pt x="0" y="5222593"/>
                  <a:pt x="33767" y="5226816"/>
                  <a:pt x="59093" y="5222593"/>
                </a:cubicBezTo>
                <a:cubicBezTo>
                  <a:pt x="67533" y="5222593"/>
                  <a:pt x="71756" y="5218371"/>
                  <a:pt x="84416" y="5218371"/>
                </a:cubicBezTo>
                <a:cubicBezTo>
                  <a:pt x="75976" y="5193040"/>
                  <a:pt x="54873" y="5205705"/>
                  <a:pt x="42210" y="5197262"/>
                </a:cubicBezTo>
                <a:cubicBezTo>
                  <a:pt x="21106" y="5184595"/>
                  <a:pt x="0" y="5171929"/>
                  <a:pt x="33767" y="5150821"/>
                </a:cubicBezTo>
                <a:cubicBezTo>
                  <a:pt x="46430" y="5142376"/>
                  <a:pt x="50650" y="5142376"/>
                  <a:pt x="46430" y="5125487"/>
                </a:cubicBezTo>
                <a:cubicBezTo>
                  <a:pt x="37989" y="5062158"/>
                  <a:pt x="50650" y="5003051"/>
                  <a:pt x="67533" y="4948164"/>
                </a:cubicBezTo>
                <a:cubicBezTo>
                  <a:pt x="88639" y="4889057"/>
                  <a:pt x="109743" y="4829950"/>
                  <a:pt x="109743" y="4766620"/>
                </a:cubicBezTo>
                <a:cubicBezTo>
                  <a:pt x="109743" y="4753954"/>
                  <a:pt x="113963" y="4732844"/>
                  <a:pt x="122406" y="4724401"/>
                </a:cubicBezTo>
                <a:cubicBezTo>
                  <a:pt x="168833" y="4690625"/>
                  <a:pt x="156172" y="4639960"/>
                  <a:pt x="151949" y="4601962"/>
                </a:cubicBezTo>
                <a:cubicBezTo>
                  <a:pt x="151949" y="4580853"/>
                  <a:pt x="143509" y="4538632"/>
                  <a:pt x="130846" y="4521744"/>
                </a:cubicBezTo>
                <a:cubicBezTo>
                  <a:pt x="101300" y="4492190"/>
                  <a:pt x="118183" y="4479525"/>
                  <a:pt x="135066" y="4458414"/>
                </a:cubicBezTo>
                <a:cubicBezTo>
                  <a:pt x="147729" y="4445749"/>
                  <a:pt x="160392" y="4437306"/>
                  <a:pt x="139289" y="4420418"/>
                </a:cubicBezTo>
                <a:cubicBezTo>
                  <a:pt x="135066" y="4416195"/>
                  <a:pt x="135066" y="4411972"/>
                  <a:pt x="130846" y="4407750"/>
                </a:cubicBezTo>
                <a:cubicBezTo>
                  <a:pt x="181496" y="4382419"/>
                  <a:pt x="130846" y="4331755"/>
                  <a:pt x="160392" y="4302201"/>
                </a:cubicBezTo>
                <a:cubicBezTo>
                  <a:pt x="168833" y="4289536"/>
                  <a:pt x="160392" y="4268425"/>
                  <a:pt x="156172" y="4251537"/>
                </a:cubicBezTo>
                <a:cubicBezTo>
                  <a:pt x="143509" y="4200875"/>
                  <a:pt x="160392" y="4167099"/>
                  <a:pt x="206822" y="4141765"/>
                </a:cubicBezTo>
                <a:cubicBezTo>
                  <a:pt x="257471" y="4116434"/>
                  <a:pt x="303901" y="4082658"/>
                  <a:pt x="337668" y="4031994"/>
                </a:cubicBezTo>
                <a:cubicBezTo>
                  <a:pt x="341888" y="4027771"/>
                  <a:pt x="350328" y="4023551"/>
                  <a:pt x="350328" y="4015106"/>
                </a:cubicBezTo>
                <a:cubicBezTo>
                  <a:pt x="362991" y="3918000"/>
                  <a:pt x="455850" y="3863116"/>
                  <a:pt x="493837" y="3778675"/>
                </a:cubicBezTo>
                <a:cubicBezTo>
                  <a:pt x="536044" y="3690014"/>
                  <a:pt x="599357" y="3614019"/>
                  <a:pt x="650006" y="3529579"/>
                </a:cubicBezTo>
                <a:cubicBezTo>
                  <a:pt x="713319" y="3419807"/>
                  <a:pt x="797735" y="3335367"/>
                  <a:pt x="873711" y="3238261"/>
                </a:cubicBezTo>
                <a:cubicBezTo>
                  <a:pt x="953907" y="3132712"/>
                  <a:pt x="1004557" y="3010276"/>
                  <a:pt x="1063647" y="2896282"/>
                </a:cubicBezTo>
                <a:cubicBezTo>
                  <a:pt x="1080530" y="2866728"/>
                  <a:pt x="1101634" y="2828730"/>
                  <a:pt x="1059427" y="2803398"/>
                </a:cubicBezTo>
                <a:cubicBezTo>
                  <a:pt x="1046764" y="2790730"/>
                  <a:pt x="1055207" y="2778065"/>
                  <a:pt x="1059427" y="2765400"/>
                </a:cubicBezTo>
                <a:cubicBezTo>
                  <a:pt x="1110077" y="2630295"/>
                  <a:pt x="1194493" y="2516303"/>
                  <a:pt x="1287352" y="2402310"/>
                </a:cubicBezTo>
                <a:cubicBezTo>
                  <a:pt x="1359105" y="2317869"/>
                  <a:pt x="1418195" y="2224986"/>
                  <a:pt x="1422418" y="2110992"/>
                </a:cubicBezTo>
                <a:cubicBezTo>
                  <a:pt x="1422418" y="2094104"/>
                  <a:pt x="1439301" y="2085661"/>
                  <a:pt x="1439301" y="2068773"/>
                </a:cubicBezTo>
                <a:cubicBezTo>
                  <a:pt x="1388651" y="2056107"/>
                  <a:pt x="1350662" y="2068773"/>
                  <a:pt x="1321118" y="2110992"/>
                </a:cubicBezTo>
                <a:cubicBezTo>
                  <a:pt x="1308455" y="2127880"/>
                  <a:pt x="1300013" y="2140545"/>
                  <a:pt x="1278909" y="2136325"/>
                </a:cubicBezTo>
                <a:cubicBezTo>
                  <a:pt x="1228259" y="2123657"/>
                  <a:pt x="1177610" y="2153213"/>
                  <a:pt x="1126960" y="2153213"/>
                </a:cubicBezTo>
                <a:cubicBezTo>
                  <a:pt x="1122740" y="2153213"/>
                  <a:pt x="1118517" y="2153213"/>
                  <a:pt x="1114297" y="2157433"/>
                </a:cubicBezTo>
                <a:cubicBezTo>
                  <a:pt x="1088973" y="2229208"/>
                  <a:pt x="1021440" y="2191209"/>
                  <a:pt x="975011" y="2203875"/>
                </a:cubicBezTo>
                <a:cubicBezTo>
                  <a:pt x="814619" y="2250317"/>
                  <a:pt x="654229" y="2292538"/>
                  <a:pt x="493837" y="2334757"/>
                </a:cubicBezTo>
                <a:cubicBezTo>
                  <a:pt x="472734" y="2343202"/>
                  <a:pt x="447407" y="2347423"/>
                  <a:pt x="422084" y="2351645"/>
                </a:cubicBezTo>
                <a:cubicBezTo>
                  <a:pt x="405201" y="2355868"/>
                  <a:pt x="379874" y="2360088"/>
                  <a:pt x="371434" y="2334757"/>
                </a:cubicBezTo>
                <a:cubicBezTo>
                  <a:pt x="367211" y="2313646"/>
                  <a:pt x="392538" y="2305203"/>
                  <a:pt x="405201" y="2300981"/>
                </a:cubicBezTo>
                <a:cubicBezTo>
                  <a:pt x="510720" y="2258762"/>
                  <a:pt x="616240" y="2216543"/>
                  <a:pt x="721762" y="2174321"/>
                </a:cubicBezTo>
                <a:cubicBezTo>
                  <a:pt x="873711" y="2115214"/>
                  <a:pt x="1029881" y="2077216"/>
                  <a:pt x="1181830" y="2030774"/>
                </a:cubicBezTo>
                <a:cubicBezTo>
                  <a:pt x="1194493" y="2030774"/>
                  <a:pt x="1207156" y="2026551"/>
                  <a:pt x="1219819" y="2022331"/>
                </a:cubicBezTo>
                <a:cubicBezTo>
                  <a:pt x="1228259" y="2018108"/>
                  <a:pt x="1236702" y="2009666"/>
                  <a:pt x="1232480" y="2001220"/>
                </a:cubicBezTo>
                <a:cubicBezTo>
                  <a:pt x="1232480" y="1992778"/>
                  <a:pt x="1219819" y="1984332"/>
                  <a:pt x="1211376" y="1988555"/>
                </a:cubicBezTo>
                <a:cubicBezTo>
                  <a:pt x="1110077" y="2026551"/>
                  <a:pt x="1000334" y="1992778"/>
                  <a:pt x="903258" y="2034997"/>
                </a:cubicBezTo>
                <a:cubicBezTo>
                  <a:pt x="894815" y="2034997"/>
                  <a:pt x="886372" y="2039219"/>
                  <a:pt x="877931" y="2030774"/>
                </a:cubicBezTo>
                <a:cubicBezTo>
                  <a:pt x="869489" y="2018108"/>
                  <a:pt x="869489" y="2009666"/>
                  <a:pt x="877931" y="2001220"/>
                </a:cubicBezTo>
                <a:cubicBezTo>
                  <a:pt x="907478" y="1975890"/>
                  <a:pt x="932801" y="1946336"/>
                  <a:pt x="970790" y="1937891"/>
                </a:cubicBezTo>
                <a:cubicBezTo>
                  <a:pt x="1004557" y="1929448"/>
                  <a:pt x="1025660" y="1908337"/>
                  <a:pt x="1034101" y="1878784"/>
                </a:cubicBezTo>
                <a:cubicBezTo>
                  <a:pt x="1042544" y="1845007"/>
                  <a:pt x="1059427" y="1828119"/>
                  <a:pt x="1097414" y="1832342"/>
                </a:cubicBezTo>
                <a:cubicBezTo>
                  <a:pt x="1164947" y="1840785"/>
                  <a:pt x="1219819" y="1794343"/>
                  <a:pt x="1283129" y="1790120"/>
                </a:cubicBezTo>
                <a:cubicBezTo>
                  <a:pt x="1392872" y="1777455"/>
                  <a:pt x="1481508" y="1684572"/>
                  <a:pt x="1608134" y="1714125"/>
                </a:cubicBezTo>
                <a:cubicBezTo>
                  <a:pt x="1557484" y="1663461"/>
                  <a:pt x="1481508" y="1655018"/>
                  <a:pt x="1409755" y="1684572"/>
                </a:cubicBezTo>
                <a:cubicBezTo>
                  <a:pt x="1350662" y="1705682"/>
                  <a:pt x="1291572" y="1722571"/>
                  <a:pt x="1228259" y="1735236"/>
                </a:cubicBezTo>
                <a:cubicBezTo>
                  <a:pt x="1211376" y="1739458"/>
                  <a:pt x="1198713" y="1747901"/>
                  <a:pt x="1181830" y="1726791"/>
                </a:cubicBezTo>
                <a:cubicBezTo>
                  <a:pt x="1236702" y="1693015"/>
                  <a:pt x="1300013" y="1680349"/>
                  <a:pt x="1359105" y="1659241"/>
                </a:cubicBezTo>
                <a:cubicBezTo>
                  <a:pt x="1325339" y="1633907"/>
                  <a:pt x="1316896" y="1633907"/>
                  <a:pt x="1283129" y="1646573"/>
                </a:cubicBezTo>
                <a:cubicBezTo>
                  <a:pt x="1266246" y="1655018"/>
                  <a:pt x="1249363" y="1659241"/>
                  <a:pt x="1232480" y="1667684"/>
                </a:cubicBezTo>
                <a:cubicBezTo>
                  <a:pt x="1215596" y="1676129"/>
                  <a:pt x="1202936" y="1680349"/>
                  <a:pt x="1194493" y="1663461"/>
                </a:cubicBezTo>
                <a:cubicBezTo>
                  <a:pt x="1181830" y="1642353"/>
                  <a:pt x="1198713" y="1638130"/>
                  <a:pt x="1207156" y="1629685"/>
                </a:cubicBezTo>
                <a:cubicBezTo>
                  <a:pt x="1219819" y="1621242"/>
                  <a:pt x="1236702" y="1617019"/>
                  <a:pt x="1240922" y="1591688"/>
                </a:cubicBezTo>
                <a:cubicBezTo>
                  <a:pt x="1152284" y="1608577"/>
                  <a:pt x="1063647" y="1587466"/>
                  <a:pt x="983451" y="1633907"/>
                </a:cubicBezTo>
                <a:cubicBezTo>
                  <a:pt x="907478" y="1680349"/>
                  <a:pt x="831502" y="1676129"/>
                  <a:pt x="738645" y="1633907"/>
                </a:cubicBezTo>
                <a:cubicBezTo>
                  <a:pt x="932801" y="1562135"/>
                  <a:pt x="1110077" y="1473472"/>
                  <a:pt x="1316896" y="1494583"/>
                </a:cubicBezTo>
                <a:cubicBezTo>
                  <a:pt x="1308455" y="1469252"/>
                  <a:pt x="1274689" y="1498805"/>
                  <a:pt x="1274689" y="1473472"/>
                </a:cubicBezTo>
                <a:cubicBezTo>
                  <a:pt x="1274689" y="1448141"/>
                  <a:pt x="1304235" y="1448141"/>
                  <a:pt x="1321118" y="1448141"/>
                </a:cubicBezTo>
                <a:cubicBezTo>
                  <a:pt x="1409755" y="1443918"/>
                  <a:pt x="1489951" y="1401699"/>
                  <a:pt x="1574367" y="1376366"/>
                </a:cubicBezTo>
                <a:cubicBezTo>
                  <a:pt x="1641900" y="1355258"/>
                  <a:pt x="1713653" y="1355258"/>
                  <a:pt x="1785406" y="1367923"/>
                </a:cubicBezTo>
                <a:cubicBezTo>
                  <a:pt x="1836059" y="1380589"/>
                  <a:pt x="1882486" y="1376366"/>
                  <a:pt x="1924695" y="1342592"/>
                </a:cubicBezTo>
                <a:cubicBezTo>
                  <a:pt x="1958462" y="1313036"/>
                  <a:pt x="2009111" y="1308816"/>
                  <a:pt x="2055541" y="1300371"/>
                </a:cubicBezTo>
                <a:cubicBezTo>
                  <a:pt x="2072424" y="1296148"/>
                  <a:pt x="2110411" y="1304593"/>
                  <a:pt x="2089307" y="1266595"/>
                </a:cubicBezTo>
                <a:cubicBezTo>
                  <a:pt x="2076644" y="1241264"/>
                  <a:pt x="2089307" y="1186377"/>
                  <a:pt x="2030215" y="1199045"/>
                </a:cubicBezTo>
                <a:cubicBezTo>
                  <a:pt x="2013331" y="1207488"/>
                  <a:pt x="1996448" y="1207488"/>
                  <a:pt x="1975345" y="1203265"/>
                </a:cubicBezTo>
                <a:cubicBezTo>
                  <a:pt x="1928915" y="1194822"/>
                  <a:pt x="1886708" y="1161046"/>
                  <a:pt x="1840279" y="1156823"/>
                </a:cubicBezTo>
                <a:cubicBezTo>
                  <a:pt x="1798070" y="1152603"/>
                  <a:pt x="1755863" y="1190599"/>
                  <a:pt x="1709433" y="1173711"/>
                </a:cubicBezTo>
                <a:cubicBezTo>
                  <a:pt x="1705213" y="1156823"/>
                  <a:pt x="1713653" y="1152603"/>
                  <a:pt x="1726316" y="1148380"/>
                </a:cubicBezTo>
                <a:cubicBezTo>
                  <a:pt x="1806512" y="1131492"/>
                  <a:pt x="1886708" y="1093494"/>
                  <a:pt x="1966902" y="1068163"/>
                </a:cubicBezTo>
                <a:cubicBezTo>
                  <a:pt x="1996448" y="1059717"/>
                  <a:pt x="2021774" y="1051275"/>
                  <a:pt x="2034435" y="1097716"/>
                </a:cubicBezTo>
                <a:cubicBezTo>
                  <a:pt x="2038658" y="1131492"/>
                  <a:pt x="2072424" y="1135715"/>
                  <a:pt x="2106190" y="1135715"/>
                </a:cubicBezTo>
                <a:cubicBezTo>
                  <a:pt x="2118854" y="1135715"/>
                  <a:pt x="2131514" y="1127270"/>
                  <a:pt x="2148397" y="1127270"/>
                </a:cubicBezTo>
                <a:cubicBezTo>
                  <a:pt x="2169503" y="1123047"/>
                  <a:pt x="2186387" y="1131492"/>
                  <a:pt x="2194827" y="1148380"/>
                </a:cubicBezTo>
                <a:cubicBezTo>
                  <a:pt x="2207490" y="1169489"/>
                  <a:pt x="2190607" y="1182156"/>
                  <a:pt x="2177944" y="1190599"/>
                </a:cubicBezTo>
                <a:cubicBezTo>
                  <a:pt x="2165281" y="1199045"/>
                  <a:pt x="2152620" y="1207488"/>
                  <a:pt x="2156840" y="1220153"/>
                </a:cubicBezTo>
                <a:cubicBezTo>
                  <a:pt x="2161060" y="1228598"/>
                  <a:pt x="2169503" y="1237041"/>
                  <a:pt x="2177944" y="1237041"/>
                </a:cubicBezTo>
                <a:cubicBezTo>
                  <a:pt x="2194827" y="1241264"/>
                  <a:pt x="2190607" y="1220153"/>
                  <a:pt x="2199047" y="1211710"/>
                </a:cubicBezTo>
                <a:cubicBezTo>
                  <a:pt x="2207490" y="1199045"/>
                  <a:pt x="2215930" y="1190599"/>
                  <a:pt x="2224373" y="1177934"/>
                </a:cubicBezTo>
                <a:cubicBezTo>
                  <a:pt x="2249697" y="1144158"/>
                  <a:pt x="2275023" y="1135715"/>
                  <a:pt x="2308789" y="1169489"/>
                </a:cubicBezTo>
                <a:cubicBezTo>
                  <a:pt x="2338336" y="1199045"/>
                  <a:pt x="2372102" y="1194822"/>
                  <a:pt x="2397426" y="1156823"/>
                </a:cubicBezTo>
                <a:cubicBezTo>
                  <a:pt x="2397426" y="1156823"/>
                  <a:pt x="2397426" y="1152603"/>
                  <a:pt x="2397426" y="1152603"/>
                </a:cubicBezTo>
                <a:cubicBezTo>
                  <a:pt x="2452298" y="1030164"/>
                  <a:pt x="2553598" y="945726"/>
                  <a:pt x="2646454" y="852840"/>
                </a:cubicBezTo>
                <a:cubicBezTo>
                  <a:pt x="2684441" y="814844"/>
                  <a:pt x="2701324" y="755737"/>
                  <a:pt x="2768860" y="755737"/>
                </a:cubicBezTo>
                <a:cubicBezTo>
                  <a:pt x="2781520" y="755737"/>
                  <a:pt x="2789963" y="734626"/>
                  <a:pt x="2794183" y="721960"/>
                </a:cubicBezTo>
                <a:cubicBezTo>
                  <a:pt x="2806846" y="658631"/>
                  <a:pt x="2840613" y="607966"/>
                  <a:pt x="2887042" y="574190"/>
                </a:cubicBezTo>
                <a:cubicBezTo>
                  <a:pt x="2937692" y="540414"/>
                  <a:pt x="2984119" y="477084"/>
                  <a:pt x="3060095" y="527749"/>
                </a:cubicBezTo>
                <a:cubicBezTo>
                  <a:pt x="3089641" y="548859"/>
                  <a:pt x="3110745" y="561525"/>
                  <a:pt x="3110745" y="599521"/>
                </a:cubicBezTo>
                <a:cubicBezTo>
                  <a:pt x="3110745" y="679739"/>
                  <a:pt x="3089641" y="759957"/>
                  <a:pt x="3064315" y="835952"/>
                </a:cubicBezTo>
                <a:cubicBezTo>
                  <a:pt x="3060095" y="848620"/>
                  <a:pt x="3043212" y="861285"/>
                  <a:pt x="3060095" y="873951"/>
                </a:cubicBezTo>
                <a:cubicBezTo>
                  <a:pt x="3076978" y="886616"/>
                  <a:pt x="3093862" y="878173"/>
                  <a:pt x="3106525" y="865508"/>
                </a:cubicBezTo>
                <a:cubicBezTo>
                  <a:pt x="3136071" y="831732"/>
                  <a:pt x="3165615" y="797956"/>
                  <a:pt x="3190941" y="755737"/>
                </a:cubicBezTo>
                <a:cubicBezTo>
                  <a:pt x="3275357" y="603744"/>
                  <a:pt x="3410423" y="485530"/>
                  <a:pt x="3515943" y="350425"/>
                </a:cubicBezTo>
                <a:cubicBezTo>
                  <a:pt x="3532826" y="329314"/>
                  <a:pt x="3562372" y="312429"/>
                  <a:pt x="3583476" y="295538"/>
                </a:cubicBezTo>
                <a:cubicBezTo>
                  <a:pt x="3600359" y="282873"/>
                  <a:pt x="3617245" y="270207"/>
                  <a:pt x="3629905" y="295538"/>
                </a:cubicBezTo>
                <a:cubicBezTo>
                  <a:pt x="3638348" y="308206"/>
                  <a:pt x="3651011" y="299761"/>
                  <a:pt x="3659452" y="295538"/>
                </a:cubicBezTo>
                <a:cubicBezTo>
                  <a:pt x="3710101" y="265984"/>
                  <a:pt x="3735427" y="278652"/>
                  <a:pt x="3748088" y="333537"/>
                </a:cubicBezTo>
                <a:cubicBezTo>
                  <a:pt x="3748088" y="337759"/>
                  <a:pt x="3752311" y="346202"/>
                  <a:pt x="3756531" y="346202"/>
                </a:cubicBezTo>
                <a:cubicBezTo>
                  <a:pt x="3832504" y="379978"/>
                  <a:pt x="3790297" y="434865"/>
                  <a:pt x="3781854" y="485530"/>
                </a:cubicBezTo>
                <a:cubicBezTo>
                  <a:pt x="3777634" y="493972"/>
                  <a:pt x="3773414" y="502415"/>
                  <a:pt x="3769194" y="510861"/>
                </a:cubicBezTo>
                <a:cubicBezTo>
                  <a:pt x="3743868" y="578413"/>
                  <a:pt x="3760751" y="603744"/>
                  <a:pt x="3828284" y="603744"/>
                </a:cubicBezTo>
                <a:cubicBezTo>
                  <a:pt x="3832504" y="603744"/>
                  <a:pt x="3836727" y="603744"/>
                  <a:pt x="3836727" y="599521"/>
                </a:cubicBezTo>
                <a:cubicBezTo>
                  <a:pt x="3853610" y="544637"/>
                  <a:pt x="3933806" y="553079"/>
                  <a:pt x="3946467" y="489750"/>
                </a:cubicBezTo>
                <a:cubicBezTo>
                  <a:pt x="3954910" y="447531"/>
                  <a:pt x="3980233" y="422200"/>
                  <a:pt x="4026663" y="413755"/>
                </a:cubicBezTo>
                <a:cubicBezTo>
                  <a:pt x="3976013" y="384201"/>
                  <a:pt x="3967573" y="350425"/>
                  <a:pt x="3988676" y="291318"/>
                </a:cubicBezTo>
                <a:cubicBezTo>
                  <a:pt x="3992896" y="282873"/>
                  <a:pt x="3997116" y="270207"/>
                  <a:pt x="4009779" y="274430"/>
                </a:cubicBezTo>
                <a:cubicBezTo>
                  <a:pt x="4022443" y="278652"/>
                  <a:pt x="4018222" y="291318"/>
                  <a:pt x="4014000" y="299761"/>
                </a:cubicBezTo>
                <a:cubicBezTo>
                  <a:pt x="4009779" y="312429"/>
                  <a:pt x="4005559" y="325094"/>
                  <a:pt x="4014000" y="341982"/>
                </a:cubicBezTo>
                <a:cubicBezTo>
                  <a:pt x="4035106" y="341982"/>
                  <a:pt x="4039326" y="325094"/>
                  <a:pt x="4039326" y="312429"/>
                </a:cubicBezTo>
                <a:cubicBezTo>
                  <a:pt x="4039326" y="265984"/>
                  <a:pt x="4056209" y="219543"/>
                  <a:pt x="4064649" y="173101"/>
                </a:cubicBezTo>
                <a:cubicBezTo>
                  <a:pt x="4077312" y="118217"/>
                  <a:pt x="4102639" y="80218"/>
                  <a:pt x="4161729" y="71775"/>
                </a:cubicBezTo>
                <a:cubicBezTo>
                  <a:pt x="4174392" y="67552"/>
                  <a:pt x="4187055" y="67552"/>
                  <a:pt x="4191275" y="50664"/>
                </a:cubicBezTo>
                <a:cubicBezTo>
                  <a:pt x="4203938" y="12666"/>
                  <a:pt x="4237705" y="4223"/>
                  <a:pt x="42714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5749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009B150-532D-45FE-A6D6-8A190897518A}"/>
              </a:ext>
            </a:extLst>
          </p:cNvPr>
          <p:cNvSpPr>
            <a:spLocks noGrp="1"/>
          </p:cNvSpPr>
          <p:nvPr userDrawn="1">
            <p:ph type="pic" idx="1" hasCustomPrompt="1"/>
          </p:nvPr>
        </p:nvSpPr>
        <p:spPr>
          <a:xfrm>
            <a:off x="0" y="0"/>
            <a:ext cx="7865615" cy="6858000"/>
          </a:xfrm>
          <a:custGeom>
            <a:avLst/>
            <a:gdLst>
              <a:gd name="connsiteX0" fmla="*/ 0 w 7865615"/>
              <a:gd name="connsiteY0" fmla="*/ 0 h 6858000"/>
              <a:gd name="connsiteX1" fmla="*/ 2246577 w 7865615"/>
              <a:gd name="connsiteY1" fmla="*/ 0 h 6858000"/>
              <a:gd name="connsiteX2" fmla="*/ 3408550 w 7865615"/>
              <a:gd name="connsiteY2" fmla="*/ 0 h 6858000"/>
              <a:gd name="connsiteX3" fmla="*/ 4510701 w 7865615"/>
              <a:gd name="connsiteY3" fmla="*/ 0 h 6858000"/>
              <a:gd name="connsiteX4" fmla="*/ 7804883 w 7865615"/>
              <a:gd name="connsiteY4" fmla="*/ 3294183 h 6858000"/>
              <a:gd name="connsiteX5" fmla="*/ 7804883 w 7865615"/>
              <a:gd name="connsiteY5" fmla="*/ 3587426 h 6858000"/>
              <a:gd name="connsiteX6" fmla="*/ 4534309 w 7865615"/>
              <a:gd name="connsiteY6" fmla="*/ 6858000 h 6858000"/>
              <a:gd name="connsiteX7" fmla="*/ 3384942 w 7865615"/>
              <a:gd name="connsiteY7" fmla="*/ 6858000 h 6858000"/>
              <a:gd name="connsiteX8" fmla="*/ 653352 w 7865615"/>
              <a:gd name="connsiteY8" fmla="*/ 6858000 h 6858000"/>
              <a:gd name="connsiteX9" fmla="*/ 0 w 786561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65615" h="6858000">
                <a:moveTo>
                  <a:pt x="0" y="0"/>
                </a:moveTo>
                <a:lnTo>
                  <a:pt x="2246577" y="0"/>
                </a:lnTo>
                <a:lnTo>
                  <a:pt x="3408550" y="0"/>
                </a:lnTo>
                <a:lnTo>
                  <a:pt x="4510701" y="0"/>
                </a:lnTo>
                <a:lnTo>
                  <a:pt x="7804883" y="3294183"/>
                </a:lnTo>
                <a:cubicBezTo>
                  <a:pt x="7885860" y="3375159"/>
                  <a:pt x="7885860" y="3506449"/>
                  <a:pt x="7804883" y="3587426"/>
                </a:cubicBezTo>
                <a:lnTo>
                  <a:pt x="4534309" y="6858000"/>
                </a:lnTo>
                <a:lnTo>
                  <a:pt x="3384942" y="6858000"/>
                </a:lnTo>
                <a:lnTo>
                  <a:pt x="6533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B3E2BDC-790D-4A9E-9558-CA4C10A1FB05}"/>
              </a:ext>
            </a:extLst>
          </p:cNvPr>
          <p:cNvSpPr>
            <a:spLocks noGrp="1"/>
          </p:cNvSpPr>
          <p:nvPr userDrawn="1">
            <p:ph type="pic" idx="11" hasCustomPrompt="1"/>
          </p:nvPr>
        </p:nvSpPr>
        <p:spPr>
          <a:xfrm>
            <a:off x="6587381" y="3577044"/>
            <a:ext cx="3100540" cy="3100540"/>
          </a:xfrm>
          <a:custGeom>
            <a:avLst/>
            <a:gdLst>
              <a:gd name="connsiteX0" fmla="*/ 1550270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10 h 3100540"/>
              <a:gd name="connsiteX5" fmla="*/ 1422726 w 3100540"/>
              <a:gd name="connsiteY5" fmla="*/ 3047710 h 3100540"/>
              <a:gd name="connsiteX6" fmla="*/ 52831 w 3100540"/>
              <a:gd name="connsiteY6" fmla="*/ 1677815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70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10"/>
                </a:lnTo>
                <a:cubicBezTo>
                  <a:pt x="1607375" y="3118151"/>
                  <a:pt x="1493167" y="3118151"/>
                  <a:pt x="1422726" y="3047710"/>
                </a:cubicBezTo>
                <a:lnTo>
                  <a:pt x="52831" y="1677815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B6F2E21-3216-4F90-A6E2-E51A550D522D}"/>
              </a:ext>
            </a:extLst>
          </p:cNvPr>
          <p:cNvSpPr>
            <a:spLocks noGrp="1"/>
          </p:cNvSpPr>
          <p:nvPr userDrawn="1">
            <p:ph type="pic" idx="12" hasCustomPrompt="1"/>
          </p:nvPr>
        </p:nvSpPr>
        <p:spPr>
          <a:xfrm>
            <a:off x="6587381" y="204021"/>
            <a:ext cx="3100540" cy="3100540"/>
          </a:xfrm>
          <a:custGeom>
            <a:avLst/>
            <a:gdLst>
              <a:gd name="connsiteX0" fmla="*/ 1550269 w 3100540"/>
              <a:gd name="connsiteY0" fmla="*/ 0 h 3100540"/>
              <a:gd name="connsiteX1" fmla="*/ 1677815 w 3100540"/>
              <a:gd name="connsiteY1" fmla="*/ 52831 h 3100540"/>
              <a:gd name="connsiteX2" fmla="*/ 3047709 w 3100540"/>
              <a:gd name="connsiteY2" fmla="*/ 1422726 h 3100540"/>
              <a:gd name="connsiteX3" fmla="*/ 3047709 w 3100540"/>
              <a:gd name="connsiteY3" fmla="*/ 1677816 h 3100540"/>
              <a:gd name="connsiteX4" fmla="*/ 1677816 w 3100540"/>
              <a:gd name="connsiteY4" fmla="*/ 3047709 h 3100540"/>
              <a:gd name="connsiteX5" fmla="*/ 1422726 w 3100540"/>
              <a:gd name="connsiteY5" fmla="*/ 3047709 h 3100540"/>
              <a:gd name="connsiteX6" fmla="*/ 52831 w 3100540"/>
              <a:gd name="connsiteY6" fmla="*/ 1677814 h 3100540"/>
              <a:gd name="connsiteX7" fmla="*/ 52831 w 3100540"/>
              <a:gd name="connsiteY7" fmla="*/ 1422724 h 3100540"/>
              <a:gd name="connsiteX8" fmla="*/ 1422724 w 3100540"/>
              <a:gd name="connsiteY8" fmla="*/ 52831 h 3100540"/>
              <a:gd name="connsiteX9" fmla="*/ 1550269 w 3100540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0" h="3100540">
                <a:moveTo>
                  <a:pt x="1550269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09" y="1422726"/>
                </a:lnTo>
                <a:cubicBezTo>
                  <a:pt x="3118151" y="1493167"/>
                  <a:pt x="3118151" y="1607375"/>
                  <a:pt x="3047709" y="1677816"/>
                </a:cubicBezTo>
                <a:lnTo>
                  <a:pt x="1677816" y="3047709"/>
                </a:lnTo>
                <a:cubicBezTo>
                  <a:pt x="1607375" y="3118151"/>
                  <a:pt x="1493167" y="3118151"/>
                  <a:pt x="1422726" y="3047709"/>
                </a:cubicBezTo>
                <a:lnTo>
                  <a:pt x="52831" y="1677814"/>
                </a:lnTo>
                <a:cubicBezTo>
                  <a:pt x="-17610" y="1607373"/>
                  <a:pt x="-17610" y="1493166"/>
                  <a:pt x="52831" y="1422724"/>
                </a:cubicBezTo>
                <a:lnTo>
                  <a:pt x="1422724" y="52831"/>
                </a:lnTo>
                <a:cubicBezTo>
                  <a:pt x="1457945" y="17610"/>
                  <a:pt x="1504107" y="0"/>
                  <a:pt x="1550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9228B4EE-0DCA-498B-BE6D-C126351A4694}"/>
              </a:ext>
            </a:extLst>
          </p:cNvPr>
          <p:cNvSpPr>
            <a:spLocks noGrp="1"/>
          </p:cNvSpPr>
          <p:nvPr userDrawn="1">
            <p:ph type="pic" idx="13" hasCustomPrompt="1"/>
          </p:nvPr>
        </p:nvSpPr>
        <p:spPr>
          <a:xfrm>
            <a:off x="8420748" y="1890533"/>
            <a:ext cx="3100541" cy="3100540"/>
          </a:xfrm>
          <a:custGeom>
            <a:avLst/>
            <a:gdLst>
              <a:gd name="connsiteX0" fmla="*/ 1550270 w 3100541"/>
              <a:gd name="connsiteY0" fmla="*/ 0 h 3100540"/>
              <a:gd name="connsiteX1" fmla="*/ 1677815 w 3100541"/>
              <a:gd name="connsiteY1" fmla="*/ 52831 h 3100540"/>
              <a:gd name="connsiteX2" fmla="*/ 3047710 w 3100541"/>
              <a:gd name="connsiteY2" fmla="*/ 1422726 h 3100540"/>
              <a:gd name="connsiteX3" fmla="*/ 3047710 w 3100541"/>
              <a:gd name="connsiteY3" fmla="*/ 1677816 h 3100540"/>
              <a:gd name="connsiteX4" fmla="*/ 1677817 w 3100541"/>
              <a:gd name="connsiteY4" fmla="*/ 3047710 h 3100540"/>
              <a:gd name="connsiteX5" fmla="*/ 1422727 w 3100541"/>
              <a:gd name="connsiteY5" fmla="*/ 3047710 h 3100540"/>
              <a:gd name="connsiteX6" fmla="*/ 52832 w 3100541"/>
              <a:gd name="connsiteY6" fmla="*/ 1677815 h 3100540"/>
              <a:gd name="connsiteX7" fmla="*/ 52832 w 3100541"/>
              <a:gd name="connsiteY7" fmla="*/ 1422724 h 3100540"/>
              <a:gd name="connsiteX8" fmla="*/ 1422725 w 3100541"/>
              <a:gd name="connsiteY8" fmla="*/ 52831 h 3100540"/>
              <a:gd name="connsiteX9" fmla="*/ 1550270 w 3100541"/>
              <a:gd name="connsiteY9" fmla="*/ 0 h 310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00541" h="3100540">
                <a:moveTo>
                  <a:pt x="1550270" y="0"/>
                </a:moveTo>
                <a:cubicBezTo>
                  <a:pt x="1596432" y="0"/>
                  <a:pt x="1642594" y="17610"/>
                  <a:pt x="1677815" y="52831"/>
                </a:cubicBezTo>
                <a:lnTo>
                  <a:pt x="3047710" y="1422726"/>
                </a:lnTo>
                <a:cubicBezTo>
                  <a:pt x="3118152" y="1493167"/>
                  <a:pt x="3118152" y="1607375"/>
                  <a:pt x="3047710" y="1677816"/>
                </a:cubicBezTo>
                <a:lnTo>
                  <a:pt x="1677817" y="3047710"/>
                </a:lnTo>
                <a:cubicBezTo>
                  <a:pt x="1607376" y="3118151"/>
                  <a:pt x="1493168" y="3118151"/>
                  <a:pt x="1422727" y="3047710"/>
                </a:cubicBezTo>
                <a:lnTo>
                  <a:pt x="52832" y="1677815"/>
                </a:lnTo>
                <a:cubicBezTo>
                  <a:pt x="-17610" y="1607373"/>
                  <a:pt x="-17610" y="1493166"/>
                  <a:pt x="52832" y="1422724"/>
                </a:cubicBezTo>
                <a:lnTo>
                  <a:pt x="1422725" y="52831"/>
                </a:lnTo>
                <a:cubicBezTo>
                  <a:pt x="1457946" y="17610"/>
                  <a:pt x="1504108" y="0"/>
                  <a:pt x="155027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893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FE957E-B654-4424-ACDA-8DED4BC6F6D5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99525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014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892BE04D-7D92-4AC1-9A7B-9F84DF96E9F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5334000" y="77076"/>
            <a:ext cx="6858000" cy="6780924"/>
          </a:xfrm>
          <a:custGeom>
            <a:avLst/>
            <a:gdLst>
              <a:gd name="connsiteX0" fmla="*/ 4899238 w 6858000"/>
              <a:gd name="connsiteY0" fmla="*/ 480718 h 6780924"/>
              <a:gd name="connsiteX1" fmla="*/ 5079238 w 6858000"/>
              <a:gd name="connsiteY1" fmla="*/ 660719 h 6780924"/>
              <a:gd name="connsiteX2" fmla="*/ 5079238 w 6858000"/>
              <a:gd name="connsiteY2" fmla="*/ 813109 h 6780924"/>
              <a:gd name="connsiteX3" fmla="*/ 4899238 w 6858000"/>
              <a:gd name="connsiteY3" fmla="*/ 993109 h 6780924"/>
              <a:gd name="connsiteX4" fmla="*/ 4719238 w 6858000"/>
              <a:gd name="connsiteY4" fmla="*/ 813109 h 6780924"/>
              <a:gd name="connsiteX5" fmla="*/ 4719238 w 6858000"/>
              <a:gd name="connsiteY5" fmla="*/ 660719 h 6780924"/>
              <a:gd name="connsiteX6" fmla="*/ 4899238 w 6858000"/>
              <a:gd name="connsiteY6" fmla="*/ 480718 h 6780924"/>
              <a:gd name="connsiteX7" fmla="*/ 4172418 w 6858000"/>
              <a:gd name="connsiteY7" fmla="*/ 49104 h 6780924"/>
              <a:gd name="connsiteX8" fmla="*/ 4352418 w 6858000"/>
              <a:gd name="connsiteY8" fmla="*/ 229104 h 6780924"/>
              <a:gd name="connsiteX9" fmla="*/ 4352418 w 6858000"/>
              <a:gd name="connsiteY9" fmla="*/ 958969 h 6780924"/>
              <a:gd name="connsiteX10" fmla="*/ 4355828 w 6858000"/>
              <a:gd name="connsiteY10" fmla="*/ 958280 h 6780924"/>
              <a:gd name="connsiteX11" fmla="*/ 4355828 w 6858000"/>
              <a:gd name="connsiteY11" fmla="*/ 910422 h 6780924"/>
              <a:gd name="connsiteX12" fmla="*/ 4535826 w 6858000"/>
              <a:gd name="connsiteY12" fmla="*/ 730422 h 6780924"/>
              <a:gd name="connsiteX13" fmla="*/ 4715828 w 6858000"/>
              <a:gd name="connsiteY13" fmla="*/ 910422 h 6780924"/>
              <a:gd name="connsiteX14" fmla="*/ 4715828 w 6858000"/>
              <a:gd name="connsiteY14" fmla="*/ 1581340 h 6780924"/>
              <a:gd name="connsiteX15" fmla="*/ 4720198 w 6858000"/>
              <a:gd name="connsiteY15" fmla="*/ 1582222 h 6780924"/>
              <a:gd name="connsiteX16" fmla="*/ 4722896 w 6858000"/>
              <a:gd name="connsiteY16" fmla="*/ 1555465 h 6780924"/>
              <a:gd name="connsiteX17" fmla="*/ 4899238 w 6858000"/>
              <a:gd name="connsiteY17" fmla="*/ 1411741 h 6780924"/>
              <a:gd name="connsiteX18" fmla="*/ 5075580 w 6858000"/>
              <a:gd name="connsiteY18" fmla="*/ 1555465 h 6780924"/>
              <a:gd name="connsiteX19" fmla="*/ 5078522 w 6858000"/>
              <a:gd name="connsiteY19" fmla="*/ 1584654 h 6780924"/>
              <a:gd name="connsiteX20" fmla="*/ 5082646 w 6858000"/>
              <a:gd name="connsiteY20" fmla="*/ 1583821 h 6780924"/>
              <a:gd name="connsiteX21" fmla="*/ 5082646 w 6858000"/>
              <a:gd name="connsiteY21" fmla="*/ 1244357 h 6780924"/>
              <a:gd name="connsiteX22" fmla="*/ 5262646 w 6858000"/>
              <a:gd name="connsiteY22" fmla="*/ 1064357 h 6780924"/>
              <a:gd name="connsiteX23" fmla="*/ 5442646 w 6858000"/>
              <a:gd name="connsiteY23" fmla="*/ 1244357 h 6780924"/>
              <a:gd name="connsiteX24" fmla="*/ 5442646 w 6858000"/>
              <a:gd name="connsiteY24" fmla="*/ 1916269 h 6780924"/>
              <a:gd name="connsiteX25" fmla="*/ 5448480 w 6858000"/>
              <a:gd name="connsiteY25" fmla="*/ 1915093 h 6780924"/>
              <a:gd name="connsiteX26" fmla="*/ 5449714 w 6858000"/>
              <a:gd name="connsiteY26" fmla="*/ 1902847 h 6780924"/>
              <a:gd name="connsiteX27" fmla="*/ 5626056 w 6858000"/>
              <a:gd name="connsiteY27" fmla="*/ 1759123 h 6780924"/>
              <a:gd name="connsiteX28" fmla="*/ 5791912 w 6858000"/>
              <a:gd name="connsiteY28" fmla="*/ 1869059 h 6780924"/>
              <a:gd name="connsiteX29" fmla="*/ 5800744 w 6858000"/>
              <a:gd name="connsiteY29" fmla="*/ 1897511 h 6780924"/>
              <a:gd name="connsiteX30" fmla="*/ 5800744 w 6858000"/>
              <a:gd name="connsiteY30" fmla="*/ 1457324 h 6780924"/>
              <a:gd name="connsiteX31" fmla="*/ 5981718 w 6858000"/>
              <a:gd name="connsiteY31" fmla="*/ 1276349 h 6780924"/>
              <a:gd name="connsiteX32" fmla="*/ 6159016 w 6858000"/>
              <a:gd name="connsiteY32" fmla="*/ 1420851 h 6780924"/>
              <a:gd name="connsiteX33" fmla="*/ 6162690 w 6858000"/>
              <a:gd name="connsiteY33" fmla="*/ 1457285 h 6780924"/>
              <a:gd name="connsiteX34" fmla="*/ 6162690 w 6858000"/>
              <a:gd name="connsiteY34" fmla="*/ 1132146 h 6780924"/>
              <a:gd name="connsiteX35" fmla="*/ 6343664 w 6858000"/>
              <a:gd name="connsiteY35" fmla="*/ 951170 h 6780924"/>
              <a:gd name="connsiteX36" fmla="*/ 6524640 w 6858000"/>
              <a:gd name="connsiteY36" fmla="*/ 1132146 h 6780924"/>
              <a:gd name="connsiteX37" fmla="*/ 6524640 w 6858000"/>
              <a:gd name="connsiteY37" fmla="*/ 1636217 h 6780924"/>
              <a:gd name="connsiteX38" fmla="*/ 6526784 w 6858000"/>
              <a:gd name="connsiteY38" fmla="*/ 1614950 h 6780924"/>
              <a:gd name="connsiteX39" fmla="*/ 6703126 w 6858000"/>
              <a:gd name="connsiteY39" fmla="*/ 1471226 h 6780924"/>
              <a:gd name="connsiteX40" fmla="*/ 6830404 w 6858000"/>
              <a:gd name="connsiteY40" fmla="*/ 1523946 h 6780924"/>
              <a:gd name="connsiteX41" fmla="*/ 6857998 w 6858000"/>
              <a:gd name="connsiteY41" fmla="*/ 1564874 h 6780924"/>
              <a:gd name="connsiteX42" fmla="*/ 6857998 w 6858000"/>
              <a:gd name="connsiteY42" fmla="*/ 4674715 h 6780924"/>
              <a:gd name="connsiteX43" fmla="*/ 6858000 w 6858000"/>
              <a:gd name="connsiteY43" fmla="*/ 4674715 h 6780924"/>
              <a:gd name="connsiteX44" fmla="*/ 6858000 w 6858000"/>
              <a:gd name="connsiteY44" fmla="*/ 4842542 h 6780924"/>
              <a:gd name="connsiteX45" fmla="*/ 6678000 w 6858000"/>
              <a:gd name="connsiteY45" fmla="*/ 5022542 h 6780924"/>
              <a:gd name="connsiteX46" fmla="*/ 6512145 w 6858000"/>
              <a:gd name="connsiteY46" fmla="*/ 4912606 h 6780924"/>
              <a:gd name="connsiteX47" fmla="*/ 6502414 w 6858000"/>
              <a:gd name="connsiteY47" fmla="*/ 4864407 h 6780924"/>
              <a:gd name="connsiteX48" fmla="*/ 6502414 w 6858000"/>
              <a:gd name="connsiteY48" fmla="*/ 5285377 h 6780924"/>
              <a:gd name="connsiteX49" fmla="*/ 6322414 w 6858000"/>
              <a:gd name="connsiteY49" fmla="*/ 5465377 h 6780924"/>
              <a:gd name="connsiteX50" fmla="*/ 6146071 w 6858000"/>
              <a:gd name="connsiteY50" fmla="*/ 5321653 h 6780924"/>
              <a:gd name="connsiteX51" fmla="*/ 6143463 w 6858000"/>
              <a:gd name="connsiteY51" fmla="*/ 5295783 h 6780924"/>
              <a:gd name="connsiteX52" fmla="*/ 6143463 w 6858000"/>
              <a:gd name="connsiteY52" fmla="*/ 6254957 h 6780924"/>
              <a:gd name="connsiteX53" fmla="*/ 5962488 w 6858000"/>
              <a:gd name="connsiteY53" fmla="*/ 6435932 h 6780924"/>
              <a:gd name="connsiteX54" fmla="*/ 5795735 w 6858000"/>
              <a:gd name="connsiteY54" fmla="*/ 6325401 h 6780924"/>
              <a:gd name="connsiteX55" fmla="*/ 5795551 w 6858000"/>
              <a:gd name="connsiteY55" fmla="*/ 6324808 h 6780924"/>
              <a:gd name="connsiteX56" fmla="*/ 5795456 w 6858000"/>
              <a:gd name="connsiteY56" fmla="*/ 6324667 h 6780924"/>
              <a:gd name="connsiteX57" fmla="*/ 5781311 w 6858000"/>
              <a:gd name="connsiteY57" fmla="*/ 6254603 h 6780924"/>
              <a:gd name="connsiteX58" fmla="*/ 5781311 w 6858000"/>
              <a:gd name="connsiteY58" fmla="*/ 6006221 h 6780924"/>
              <a:gd name="connsiteX59" fmla="*/ 5781513 w 6858000"/>
              <a:gd name="connsiteY59" fmla="*/ 6004217 h 6780924"/>
              <a:gd name="connsiteX60" fmla="*/ 5781513 w 6858000"/>
              <a:gd name="connsiteY60" fmla="*/ 5761749 h 6780924"/>
              <a:gd name="connsiteX61" fmla="*/ 5780208 w 6858000"/>
              <a:gd name="connsiteY61" fmla="*/ 5761749 h 6780924"/>
              <a:gd name="connsiteX62" fmla="*/ 5780208 w 6858000"/>
              <a:gd name="connsiteY62" fmla="*/ 5773159 h 6780924"/>
              <a:gd name="connsiteX63" fmla="*/ 5600208 w 6858000"/>
              <a:gd name="connsiteY63" fmla="*/ 5953159 h 6780924"/>
              <a:gd name="connsiteX64" fmla="*/ 5420208 w 6858000"/>
              <a:gd name="connsiteY64" fmla="*/ 5773159 h 6780924"/>
              <a:gd name="connsiteX65" fmla="*/ 5420208 w 6858000"/>
              <a:gd name="connsiteY65" fmla="*/ 5761749 h 6780924"/>
              <a:gd name="connsiteX66" fmla="*/ 5419105 w 6858000"/>
              <a:gd name="connsiteY66" fmla="*/ 5761749 h 6780924"/>
              <a:gd name="connsiteX67" fmla="*/ 5419105 w 6858000"/>
              <a:gd name="connsiteY67" fmla="*/ 6780924 h 6780924"/>
              <a:gd name="connsiteX68" fmla="*/ 5229225 w 6858000"/>
              <a:gd name="connsiteY68" fmla="*/ 6780924 h 6780924"/>
              <a:gd name="connsiteX69" fmla="*/ 5059105 w 6858000"/>
              <a:gd name="connsiteY69" fmla="*/ 6780924 h 6780924"/>
              <a:gd name="connsiteX70" fmla="*/ 5009857 w 6858000"/>
              <a:gd name="connsiteY70" fmla="*/ 6780924 h 6780924"/>
              <a:gd name="connsiteX71" fmla="*/ 4857750 w 6858000"/>
              <a:gd name="connsiteY71" fmla="*/ 6780924 h 6780924"/>
              <a:gd name="connsiteX72" fmla="*/ 4746147 w 6858000"/>
              <a:gd name="connsiteY72" fmla="*/ 6780924 h 6780924"/>
              <a:gd name="connsiteX73" fmla="*/ 4712147 w 6858000"/>
              <a:gd name="connsiteY73" fmla="*/ 6730496 h 6780924"/>
              <a:gd name="connsiteX74" fmla="*/ 4698002 w 6858000"/>
              <a:gd name="connsiteY74" fmla="*/ 6660431 h 6780924"/>
              <a:gd name="connsiteX75" fmla="*/ 4698002 w 6858000"/>
              <a:gd name="connsiteY75" fmla="*/ 5925639 h 6780924"/>
              <a:gd name="connsiteX76" fmla="*/ 4686136 w 6858000"/>
              <a:gd name="connsiteY76" fmla="*/ 5928313 h 6780924"/>
              <a:gd name="connsiteX77" fmla="*/ 4686136 w 6858000"/>
              <a:gd name="connsiteY77" fmla="*/ 6026357 h 6780924"/>
              <a:gd name="connsiteX78" fmla="*/ 4505161 w 6858000"/>
              <a:gd name="connsiteY78" fmla="*/ 6207332 h 6780924"/>
              <a:gd name="connsiteX79" fmla="*/ 4324186 w 6858000"/>
              <a:gd name="connsiteY79" fmla="*/ 6026357 h 6780924"/>
              <a:gd name="connsiteX80" fmla="*/ 4324186 w 6858000"/>
              <a:gd name="connsiteY80" fmla="*/ 6003902 h 6780924"/>
              <a:gd name="connsiteX81" fmla="*/ 4308074 w 6858000"/>
              <a:gd name="connsiteY81" fmla="*/ 6005915 h 6780924"/>
              <a:gd name="connsiteX82" fmla="*/ 4308074 w 6858000"/>
              <a:gd name="connsiteY82" fmla="*/ 6780924 h 6780924"/>
              <a:gd name="connsiteX83" fmla="*/ 3948076 w 6858000"/>
              <a:gd name="connsiteY83" fmla="*/ 6780924 h 6780924"/>
              <a:gd name="connsiteX84" fmla="*/ 3948076 w 6858000"/>
              <a:gd name="connsiteY84" fmla="*/ 6542799 h 6780924"/>
              <a:gd name="connsiteX85" fmla="*/ 3944666 w 6858000"/>
              <a:gd name="connsiteY85" fmla="*/ 6542799 h 6780924"/>
              <a:gd name="connsiteX86" fmla="*/ 3944666 w 6858000"/>
              <a:gd name="connsiteY86" fmla="*/ 6555998 h 6780924"/>
              <a:gd name="connsiteX87" fmla="*/ 3764666 w 6858000"/>
              <a:gd name="connsiteY87" fmla="*/ 6735998 h 6780924"/>
              <a:gd name="connsiteX88" fmla="*/ 3584666 w 6858000"/>
              <a:gd name="connsiteY88" fmla="*/ 6555998 h 6780924"/>
              <a:gd name="connsiteX89" fmla="*/ 3584666 w 6858000"/>
              <a:gd name="connsiteY89" fmla="*/ 6542799 h 6780924"/>
              <a:gd name="connsiteX90" fmla="*/ 3581256 w 6858000"/>
              <a:gd name="connsiteY90" fmla="*/ 6542799 h 6780924"/>
              <a:gd name="connsiteX91" fmla="*/ 3581256 w 6858000"/>
              <a:gd name="connsiteY91" fmla="*/ 6779446 h 6780924"/>
              <a:gd name="connsiteX92" fmla="*/ 3581107 w 6858000"/>
              <a:gd name="connsiteY92" fmla="*/ 6780924 h 6780924"/>
              <a:gd name="connsiteX93" fmla="*/ 3221405 w 6858000"/>
              <a:gd name="connsiteY93" fmla="*/ 6780924 h 6780924"/>
              <a:gd name="connsiteX94" fmla="*/ 3221256 w 6858000"/>
              <a:gd name="connsiteY94" fmla="*/ 6779446 h 6780924"/>
              <a:gd name="connsiteX95" fmla="*/ 3221256 w 6858000"/>
              <a:gd name="connsiteY95" fmla="*/ 6753018 h 6780924"/>
              <a:gd name="connsiteX96" fmla="*/ 3217846 w 6858000"/>
              <a:gd name="connsiteY96" fmla="*/ 6753706 h 6780924"/>
              <a:gd name="connsiteX97" fmla="*/ 3217846 w 6858000"/>
              <a:gd name="connsiteY97" fmla="*/ 6780924 h 6780924"/>
              <a:gd name="connsiteX98" fmla="*/ 2857846 w 6858000"/>
              <a:gd name="connsiteY98" fmla="*/ 6780924 h 6780924"/>
              <a:gd name="connsiteX99" fmla="*/ 2857846 w 6858000"/>
              <a:gd name="connsiteY99" fmla="*/ 6753312 h 6780924"/>
              <a:gd name="connsiteX100" fmla="*/ 2854436 w 6858000"/>
              <a:gd name="connsiteY100" fmla="*/ 6754001 h 6780924"/>
              <a:gd name="connsiteX101" fmla="*/ 2854436 w 6858000"/>
              <a:gd name="connsiteY101" fmla="*/ 6780924 h 6780924"/>
              <a:gd name="connsiteX102" fmla="*/ 2494436 w 6858000"/>
              <a:gd name="connsiteY102" fmla="*/ 6780924 h 6780924"/>
              <a:gd name="connsiteX103" fmla="*/ 2494436 w 6858000"/>
              <a:gd name="connsiteY103" fmla="*/ 6130942 h 6780924"/>
              <a:gd name="connsiteX104" fmla="*/ 2490066 w 6858000"/>
              <a:gd name="connsiteY104" fmla="*/ 6130059 h 6780924"/>
              <a:gd name="connsiteX105" fmla="*/ 2487368 w 6858000"/>
              <a:gd name="connsiteY105" fmla="*/ 6156817 h 6780924"/>
              <a:gd name="connsiteX106" fmla="*/ 2311026 w 6858000"/>
              <a:gd name="connsiteY106" fmla="*/ 6300541 h 6780924"/>
              <a:gd name="connsiteX107" fmla="*/ 2134684 w 6858000"/>
              <a:gd name="connsiteY107" fmla="*/ 6156817 h 6780924"/>
              <a:gd name="connsiteX108" fmla="*/ 2131742 w 6858000"/>
              <a:gd name="connsiteY108" fmla="*/ 6127628 h 6780924"/>
              <a:gd name="connsiteX109" fmla="*/ 2127618 w 6858000"/>
              <a:gd name="connsiteY109" fmla="*/ 6128461 h 6780924"/>
              <a:gd name="connsiteX110" fmla="*/ 2127618 w 6858000"/>
              <a:gd name="connsiteY110" fmla="*/ 6467924 h 6780924"/>
              <a:gd name="connsiteX111" fmla="*/ 1947618 w 6858000"/>
              <a:gd name="connsiteY111" fmla="*/ 6647924 h 6780924"/>
              <a:gd name="connsiteX112" fmla="*/ 1767618 w 6858000"/>
              <a:gd name="connsiteY112" fmla="*/ 6467924 h 6780924"/>
              <a:gd name="connsiteX113" fmla="*/ 1767618 w 6858000"/>
              <a:gd name="connsiteY113" fmla="*/ 5796012 h 6780924"/>
              <a:gd name="connsiteX114" fmla="*/ 1761784 w 6858000"/>
              <a:gd name="connsiteY114" fmla="*/ 5797189 h 6780924"/>
              <a:gd name="connsiteX115" fmla="*/ 1760550 w 6858000"/>
              <a:gd name="connsiteY115" fmla="*/ 5809435 h 6780924"/>
              <a:gd name="connsiteX116" fmla="*/ 1584208 w 6858000"/>
              <a:gd name="connsiteY116" fmla="*/ 5953159 h 6780924"/>
              <a:gd name="connsiteX117" fmla="*/ 1418352 w 6858000"/>
              <a:gd name="connsiteY117" fmla="*/ 5843223 h 6780924"/>
              <a:gd name="connsiteX118" fmla="*/ 1409520 w 6858000"/>
              <a:gd name="connsiteY118" fmla="*/ 5814770 h 6780924"/>
              <a:gd name="connsiteX119" fmla="*/ 1409520 w 6858000"/>
              <a:gd name="connsiteY119" fmla="*/ 6254958 h 6780924"/>
              <a:gd name="connsiteX120" fmla="*/ 1228546 w 6858000"/>
              <a:gd name="connsiteY120" fmla="*/ 6435933 h 6780924"/>
              <a:gd name="connsiteX121" fmla="*/ 1051248 w 6858000"/>
              <a:gd name="connsiteY121" fmla="*/ 6291431 h 6780924"/>
              <a:gd name="connsiteX122" fmla="*/ 1047574 w 6858000"/>
              <a:gd name="connsiteY122" fmla="*/ 6254997 h 6780924"/>
              <a:gd name="connsiteX123" fmla="*/ 1047574 w 6858000"/>
              <a:gd name="connsiteY123" fmla="*/ 6580136 h 6780924"/>
              <a:gd name="connsiteX124" fmla="*/ 866600 w 6858000"/>
              <a:gd name="connsiteY124" fmla="*/ 6761111 h 6780924"/>
              <a:gd name="connsiteX125" fmla="*/ 685625 w 6858000"/>
              <a:gd name="connsiteY125" fmla="*/ 6580136 h 6780924"/>
              <a:gd name="connsiteX126" fmla="*/ 685625 w 6858000"/>
              <a:gd name="connsiteY126" fmla="*/ 6076064 h 6780924"/>
              <a:gd name="connsiteX127" fmla="*/ 683480 w 6858000"/>
              <a:gd name="connsiteY127" fmla="*/ 6097332 h 6780924"/>
              <a:gd name="connsiteX128" fmla="*/ 507138 w 6858000"/>
              <a:gd name="connsiteY128" fmla="*/ 6241056 h 6780924"/>
              <a:gd name="connsiteX129" fmla="*/ 379860 w 6858000"/>
              <a:gd name="connsiteY129" fmla="*/ 6188335 h 6780924"/>
              <a:gd name="connsiteX130" fmla="*/ 352266 w 6858000"/>
              <a:gd name="connsiteY130" fmla="*/ 6147408 h 6780924"/>
              <a:gd name="connsiteX131" fmla="*/ 352266 w 6858000"/>
              <a:gd name="connsiteY131" fmla="*/ 6050281 h 6780924"/>
              <a:gd name="connsiteX132" fmla="*/ 352264 w 6858000"/>
              <a:gd name="connsiteY132" fmla="*/ 6050271 h 6780924"/>
              <a:gd name="connsiteX133" fmla="*/ 352264 w 6858000"/>
              <a:gd name="connsiteY133" fmla="*/ 5788251 h 6780924"/>
              <a:gd name="connsiteX134" fmla="*/ 344945 w 6858000"/>
              <a:gd name="connsiteY134" fmla="*/ 5824500 h 6780924"/>
              <a:gd name="connsiteX135" fmla="*/ 179091 w 6858000"/>
              <a:gd name="connsiteY135" fmla="*/ 5934436 h 6780924"/>
              <a:gd name="connsiteX136" fmla="*/ 2748 w 6858000"/>
              <a:gd name="connsiteY136" fmla="*/ 5790712 h 6780924"/>
              <a:gd name="connsiteX137" fmla="*/ 0 w 6858000"/>
              <a:gd name="connsiteY137" fmla="*/ 5763453 h 6780924"/>
              <a:gd name="connsiteX138" fmla="*/ 0 w 6858000"/>
              <a:gd name="connsiteY138" fmla="*/ 3970142 h 6780924"/>
              <a:gd name="connsiteX139" fmla="*/ 2748 w 6858000"/>
              <a:gd name="connsiteY139" fmla="*/ 3942883 h 6780924"/>
              <a:gd name="connsiteX140" fmla="*/ 179091 w 6858000"/>
              <a:gd name="connsiteY140" fmla="*/ 3799159 h 6780924"/>
              <a:gd name="connsiteX141" fmla="*/ 344945 w 6858000"/>
              <a:gd name="connsiteY141" fmla="*/ 3909095 h 6780924"/>
              <a:gd name="connsiteX142" fmla="*/ 352264 w 6858000"/>
              <a:gd name="connsiteY142" fmla="*/ 3945346 h 6780924"/>
              <a:gd name="connsiteX143" fmla="*/ 352264 w 6858000"/>
              <a:gd name="connsiteY143" fmla="*/ 2869739 h 6780924"/>
              <a:gd name="connsiteX144" fmla="*/ 532264 w 6858000"/>
              <a:gd name="connsiteY144" fmla="*/ 2689739 h 6780924"/>
              <a:gd name="connsiteX145" fmla="*/ 698119 w 6858000"/>
              <a:gd name="connsiteY145" fmla="*/ 2799676 h 6780924"/>
              <a:gd name="connsiteX146" fmla="*/ 707850 w 6858000"/>
              <a:gd name="connsiteY146" fmla="*/ 2847874 h 6780924"/>
              <a:gd name="connsiteX147" fmla="*/ 707850 w 6858000"/>
              <a:gd name="connsiteY147" fmla="*/ 2426905 h 6780924"/>
              <a:gd name="connsiteX148" fmla="*/ 887850 w 6858000"/>
              <a:gd name="connsiteY148" fmla="*/ 2246904 h 6780924"/>
              <a:gd name="connsiteX149" fmla="*/ 1064193 w 6858000"/>
              <a:gd name="connsiteY149" fmla="*/ 2390628 h 6780924"/>
              <a:gd name="connsiteX150" fmla="*/ 1066801 w 6858000"/>
              <a:gd name="connsiteY150" fmla="*/ 2416498 h 6780924"/>
              <a:gd name="connsiteX151" fmla="*/ 1066801 w 6858000"/>
              <a:gd name="connsiteY151" fmla="*/ 1457325 h 6780924"/>
              <a:gd name="connsiteX152" fmla="*/ 1247776 w 6858000"/>
              <a:gd name="connsiteY152" fmla="*/ 1276350 h 6780924"/>
              <a:gd name="connsiteX153" fmla="*/ 1414529 w 6858000"/>
              <a:gd name="connsiteY153" fmla="*/ 1386880 h 6780924"/>
              <a:gd name="connsiteX154" fmla="*/ 1414713 w 6858000"/>
              <a:gd name="connsiteY154" fmla="*/ 1387474 h 6780924"/>
              <a:gd name="connsiteX155" fmla="*/ 1414808 w 6858000"/>
              <a:gd name="connsiteY155" fmla="*/ 1387615 h 6780924"/>
              <a:gd name="connsiteX156" fmla="*/ 1428953 w 6858000"/>
              <a:gd name="connsiteY156" fmla="*/ 1457678 h 6780924"/>
              <a:gd name="connsiteX157" fmla="*/ 1428953 w 6858000"/>
              <a:gd name="connsiteY157" fmla="*/ 1706061 h 6780924"/>
              <a:gd name="connsiteX158" fmla="*/ 1428751 w 6858000"/>
              <a:gd name="connsiteY158" fmla="*/ 1708065 h 6780924"/>
              <a:gd name="connsiteX159" fmla="*/ 1428751 w 6858000"/>
              <a:gd name="connsiteY159" fmla="*/ 2186419 h 6780924"/>
              <a:gd name="connsiteX160" fmla="*/ 1428953 w 6858000"/>
              <a:gd name="connsiteY160" fmla="*/ 2188423 h 6780924"/>
              <a:gd name="connsiteX161" fmla="*/ 1428953 w 6858000"/>
              <a:gd name="connsiteY161" fmla="*/ 2344473 h 6780924"/>
              <a:gd name="connsiteX162" fmla="*/ 1430056 w 6858000"/>
              <a:gd name="connsiteY162" fmla="*/ 2343631 h 6780924"/>
              <a:gd name="connsiteX163" fmla="*/ 1430056 w 6858000"/>
              <a:gd name="connsiteY163" fmla="*/ 1939123 h 6780924"/>
              <a:gd name="connsiteX164" fmla="*/ 1610056 w 6858000"/>
              <a:gd name="connsiteY164" fmla="*/ 1759123 h 6780924"/>
              <a:gd name="connsiteX165" fmla="*/ 1790056 w 6858000"/>
              <a:gd name="connsiteY165" fmla="*/ 1939123 h 6780924"/>
              <a:gd name="connsiteX166" fmla="*/ 1790056 w 6858000"/>
              <a:gd name="connsiteY166" fmla="*/ 2094491 h 6780924"/>
              <a:gd name="connsiteX167" fmla="*/ 1791159 w 6858000"/>
              <a:gd name="connsiteY167" fmla="*/ 2093833 h 6780924"/>
              <a:gd name="connsiteX168" fmla="*/ 1791159 w 6858000"/>
              <a:gd name="connsiteY168" fmla="*/ 452552 h 6780924"/>
              <a:gd name="connsiteX169" fmla="*/ 1971159 w 6858000"/>
              <a:gd name="connsiteY169" fmla="*/ 272552 h 6780924"/>
              <a:gd name="connsiteX170" fmla="*/ 2151159 w 6858000"/>
              <a:gd name="connsiteY170" fmla="*/ 452552 h 6780924"/>
              <a:gd name="connsiteX171" fmla="*/ 2151159 w 6858000"/>
              <a:gd name="connsiteY171" fmla="*/ 1123074 h 6780924"/>
              <a:gd name="connsiteX172" fmla="*/ 2152262 w 6858000"/>
              <a:gd name="connsiteY172" fmla="*/ 1123074 h 6780924"/>
              <a:gd name="connsiteX173" fmla="*/ 2152262 w 6858000"/>
              <a:gd name="connsiteY173" fmla="*/ 1051851 h 6780924"/>
              <a:gd name="connsiteX174" fmla="*/ 2332262 w 6858000"/>
              <a:gd name="connsiteY174" fmla="*/ 871849 h 6780924"/>
              <a:gd name="connsiteX175" fmla="*/ 2512262 w 6858000"/>
              <a:gd name="connsiteY175" fmla="*/ 1051851 h 6780924"/>
              <a:gd name="connsiteX176" fmla="*/ 2512262 w 6858000"/>
              <a:gd name="connsiteY176" fmla="*/ 1786643 h 6780924"/>
              <a:gd name="connsiteX177" fmla="*/ 2524128 w 6858000"/>
              <a:gd name="connsiteY177" fmla="*/ 1783969 h 6780924"/>
              <a:gd name="connsiteX178" fmla="*/ 2524128 w 6858000"/>
              <a:gd name="connsiteY178" fmla="*/ 1685924 h 6780924"/>
              <a:gd name="connsiteX179" fmla="*/ 2705103 w 6858000"/>
              <a:gd name="connsiteY179" fmla="*/ 1504950 h 6780924"/>
              <a:gd name="connsiteX180" fmla="*/ 2886078 w 6858000"/>
              <a:gd name="connsiteY180" fmla="*/ 1685924 h 6780924"/>
              <a:gd name="connsiteX181" fmla="*/ 2886078 w 6858000"/>
              <a:gd name="connsiteY181" fmla="*/ 1708380 h 6780924"/>
              <a:gd name="connsiteX182" fmla="*/ 2902190 w 6858000"/>
              <a:gd name="connsiteY182" fmla="*/ 1706366 h 6780924"/>
              <a:gd name="connsiteX183" fmla="*/ 2902190 w 6858000"/>
              <a:gd name="connsiteY183" fmla="*/ 788060 h 6780924"/>
              <a:gd name="connsiteX184" fmla="*/ 3082188 w 6858000"/>
              <a:gd name="connsiteY184" fmla="*/ 608060 h 6780924"/>
              <a:gd name="connsiteX185" fmla="*/ 3262188 w 6858000"/>
              <a:gd name="connsiteY185" fmla="*/ 788060 h 6780924"/>
              <a:gd name="connsiteX186" fmla="*/ 3262188 w 6858000"/>
              <a:gd name="connsiteY186" fmla="*/ 1123074 h 6780924"/>
              <a:gd name="connsiteX187" fmla="*/ 3272303 w 6858000"/>
              <a:gd name="connsiteY187" fmla="*/ 1123074 h 6780924"/>
              <a:gd name="connsiteX188" fmla="*/ 3279744 w 6858000"/>
              <a:gd name="connsiteY188" fmla="*/ 1086219 h 6780924"/>
              <a:gd name="connsiteX189" fmla="*/ 3445598 w 6858000"/>
              <a:gd name="connsiteY189" fmla="*/ 976284 h 6780924"/>
              <a:gd name="connsiteX190" fmla="*/ 3611453 w 6858000"/>
              <a:gd name="connsiteY190" fmla="*/ 1086219 h 6780924"/>
              <a:gd name="connsiteX191" fmla="*/ 3618893 w 6858000"/>
              <a:gd name="connsiteY191" fmla="*/ 1123074 h 6780924"/>
              <a:gd name="connsiteX192" fmla="*/ 3629008 w 6858000"/>
              <a:gd name="connsiteY192" fmla="*/ 1123074 h 6780924"/>
              <a:gd name="connsiteX193" fmla="*/ 3629008 w 6858000"/>
              <a:gd name="connsiteY193" fmla="*/ 932835 h 6780924"/>
              <a:gd name="connsiteX194" fmla="*/ 3809008 w 6858000"/>
              <a:gd name="connsiteY194" fmla="*/ 752835 h 6780924"/>
              <a:gd name="connsiteX195" fmla="*/ 3989008 w 6858000"/>
              <a:gd name="connsiteY195" fmla="*/ 932835 h 6780924"/>
              <a:gd name="connsiteX196" fmla="*/ 3989008 w 6858000"/>
              <a:gd name="connsiteY196" fmla="*/ 959263 h 6780924"/>
              <a:gd name="connsiteX197" fmla="*/ 3992418 w 6858000"/>
              <a:gd name="connsiteY197" fmla="*/ 958575 h 6780924"/>
              <a:gd name="connsiteX198" fmla="*/ 3992418 w 6858000"/>
              <a:gd name="connsiteY198" fmla="*/ 229104 h 6780924"/>
              <a:gd name="connsiteX199" fmla="*/ 4172418 w 6858000"/>
              <a:gd name="connsiteY199" fmla="*/ 49104 h 6780924"/>
              <a:gd name="connsiteX200" fmla="*/ 3082188 w 6858000"/>
              <a:gd name="connsiteY200" fmla="*/ 0 h 6780924"/>
              <a:gd name="connsiteX201" fmla="*/ 3262188 w 6858000"/>
              <a:gd name="connsiteY201" fmla="*/ 180000 h 6780924"/>
              <a:gd name="connsiteX202" fmla="*/ 3262188 w 6858000"/>
              <a:gd name="connsiteY202" fmla="*/ 332390 h 6780924"/>
              <a:gd name="connsiteX203" fmla="*/ 3082188 w 6858000"/>
              <a:gd name="connsiteY203" fmla="*/ 512390 h 6780924"/>
              <a:gd name="connsiteX204" fmla="*/ 2902190 w 6858000"/>
              <a:gd name="connsiteY204" fmla="*/ 332390 h 6780924"/>
              <a:gd name="connsiteX205" fmla="*/ 2902190 w 6858000"/>
              <a:gd name="connsiteY205" fmla="*/ 180000 h 6780924"/>
              <a:gd name="connsiteX206" fmla="*/ 3082188 w 6858000"/>
              <a:gd name="connsiteY206" fmla="*/ 0 h 678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6858000" h="6780924">
                <a:moveTo>
                  <a:pt x="4899238" y="480718"/>
                </a:moveTo>
                <a:cubicBezTo>
                  <a:pt x="4998650" y="480718"/>
                  <a:pt x="5079238" y="561307"/>
                  <a:pt x="5079238" y="660719"/>
                </a:cubicBezTo>
                <a:lnTo>
                  <a:pt x="5079238" y="813109"/>
                </a:lnTo>
                <a:cubicBezTo>
                  <a:pt x="5079238" y="912519"/>
                  <a:pt x="4998650" y="993109"/>
                  <a:pt x="4899238" y="993109"/>
                </a:cubicBezTo>
                <a:cubicBezTo>
                  <a:pt x="4799828" y="993109"/>
                  <a:pt x="4719238" y="912519"/>
                  <a:pt x="4719238" y="813109"/>
                </a:cubicBezTo>
                <a:lnTo>
                  <a:pt x="4719238" y="660719"/>
                </a:lnTo>
                <a:cubicBezTo>
                  <a:pt x="4719238" y="561307"/>
                  <a:pt x="4799828" y="480718"/>
                  <a:pt x="4899238" y="480718"/>
                </a:cubicBezTo>
                <a:close/>
                <a:moveTo>
                  <a:pt x="4172418" y="49104"/>
                </a:moveTo>
                <a:cubicBezTo>
                  <a:pt x="4271828" y="49104"/>
                  <a:pt x="4352418" y="129694"/>
                  <a:pt x="4352418" y="229104"/>
                </a:cubicBezTo>
                <a:lnTo>
                  <a:pt x="4352418" y="958969"/>
                </a:lnTo>
                <a:lnTo>
                  <a:pt x="4355828" y="958280"/>
                </a:lnTo>
                <a:lnTo>
                  <a:pt x="4355828" y="910422"/>
                </a:lnTo>
                <a:cubicBezTo>
                  <a:pt x="4355828" y="811012"/>
                  <a:pt x="4436416" y="730422"/>
                  <a:pt x="4535826" y="730422"/>
                </a:cubicBezTo>
                <a:cubicBezTo>
                  <a:pt x="4635238" y="730422"/>
                  <a:pt x="4715828" y="811012"/>
                  <a:pt x="4715828" y="910422"/>
                </a:cubicBezTo>
                <a:lnTo>
                  <a:pt x="4715828" y="1581340"/>
                </a:lnTo>
                <a:lnTo>
                  <a:pt x="4720198" y="1582222"/>
                </a:lnTo>
                <a:lnTo>
                  <a:pt x="4722896" y="1555465"/>
                </a:lnTo>
                <a:cubicBezTo>
                  <a:pt x="4739680" y="1473443"/>
                  <a:pt x="4812252" y="1411741"/>
                  <a:pt x="4899238" y="1411741"/>
                </a:cubicBezTo>
                <a:cubicBezTo>
                  <a:pt x="4986222" y="1411741"/>
                  <a:pt x="5058796" y="1473443"/>
                  <a:pt x="5075580" y="1555465"/>
                </a:cubicBezTo>
                <a:lnTo>
                  <a:pt x="5078522" y="1584654"/>
                </a:lnTo>
                <a:lnTo>
                  <a:pt x="5082646" y="1583821"/>
                </a:lnTo>
                <a:lnTo>
                  <a:pt x="5082646" y="1244357"/>
                </a:lnTo>
                <a:cubicBezTo>
                  <a:pt x="5082646" y="1144948"/>
                  <a:pt x="5163236" y="1064357"/>
                  <a:pt x="5262646" y="1064357"/>
                </a:cubicBezTo>
                <a:cubicBezTo>
                  <a:pt x="5362058" y="1064357"/>
                  <a:pt x="5442646" y="1144948"/>
                  <a:pt x="5442646" y="1244357"/>
                </a:cubicBezTo>
                <a:lnTo>
                  <a:pt x="5442646" y="1916269"/>
                </a:lnTo>
                <a:lnTo>
                  <a:pt x="5448480" y="1915093"/>
                </a:lnTo>
                <a:lnTo>
                  <a:pt x="5449714" y="1902847"/>
                </a:lnTo>
                <a:cubicBezTo>
                  <a:pt x="5466498" y="1820824"/>
                  <a:pt x="5539072" y="1759123"/>
                  <a:pt x="5626056" y="1759123"/>
                </a:cubicBezTo>
                <a:cubicBezTo>
                  <a:pt x="5700616" y="1759123"/>
                  <a:pt x="5764586" y="1804454"/>
                  <a:pt x="5791912" y="1869059"/>
                </a:cubicBezTo>
                <a:lnTo>
                  <a:pt x="5800744" y="1897511"/>
                </a:lnTo>
                <a:lnTo>
                  <a:pt x="5800744" y="1457324"/>
                </a:lnTo>
                <a:cubicBezTo>
                  <a:pt x="5800744" y="1357374"/>
                  <a:pt x="5881768" y="1276349"/>
                  <a:pt x="5981718" y="1276349"/>
                </a:cubicBezTo>
                <a:cubicBezTo>
                  <a:pt x="6069174" y="1276349"/>
                  <a:pt x="6142142" y="1338383"/>
                  <a:pt x="6159016" y="1420851"/>
                </a:cubicBezTo>
                <a:lnTo>
                  <a:pt x="6162690" y="1457285"/>
                </a:lnTo>
                <a:lnTo>
                  <a:pt x="6162690" y="1132146"/>
                </a:lnTo>
                <a:cubicBezTo>
                  <a:pt x="6162690" y="1032196"/>
                  <a:pt x="6243714" y="951170"/>
                  <a:pt x="6343664" y="951170"/>
                </a:cubicBezTo>
                <a:cubicBezTo>
                  <a:pt x="6443614" y="951170"/>
                  <a:pt x="6524640" y="1032196"/>
                  <a:pt x="6524640" y="1132146"/>
                </a:cubicBezTo>
                <a:lnTo>
                  <a:pt x="6524640" y="1636217"/>
                </a:lnTo>
                <a:lnTo>
                  <a:pt x="6526784" y="1614950"/>
                </a:lnTo>
                <a:cubicBezTo>
                  <a:pt x="6543568" y="1532926"/>
                  <a:pt x="6616142" y="1471226"/>
                  <a:pt x="6703126" y="1471226"/>
                </a:cubicBezTo>
                <a:cubicBezTo>
                  <a:pt x="6752830" y="1471226"/>
                  <a:pt x="6797830" y="1491374"/>
                  <a:pt x="6830404" y="1523946"/>
                </a:cubicBezTo>
                <a:lnTo>
                  <a:pt x="6857998" y="1564874"/>
                </a:lnTo>
                <a:lnTo>
                  <a:pt x="6857998" y="4674715"/>
                </a:lnTo>
                <a:lnTo>
                  <a:pt x="6858000" y="4674715"/>
                </a:lnTo>
                <a:lnTo>
                  <a:pt x="6858000" y="4842542"/>
                </a:lnTo>
                <a:cubicBezTo>
                  <a:pt x="6858000" y="4941953"/>
                  <a:pt x="6777411" y="5022542"/>
                  <a:pt x="6678000" y="5022542"/>
                </a:cubicBezTo>
                <a:cubicBezTo>
                  <a:pt x="6603442" y="5022542"/>
                  <a:pt x="6539471" y="4977210"/>
                  <a:pt x="6512145" y="4912606"/>
                </a:cubicBezTo>
                <a:lnTo>
                  <a:pt x="6502414" y="4864407"/>
                </a:lnTo>
                <a:lnTo>
                  <a:pt x="6502414" y="5285377"/>
                </a:lnTo>
                <a:cubicBezTo>
                  <a:pt x="6502414" y="5384788"/>
                  <a:pt x="6421825" y="5465377"/>
                  <a:pt x="6322414" y="5465377"/>
                </a:cubicBezTo>
                <a:cubicBezTo>
                  <a:pt x="6235430" y="5465377"/>
                  <a:pt x="6162855" y="5403676"/>
                  <a:pt x="6146071" y="5321653"/>
                </a:cubicBezTo>
                <a:lnTo>
                  <a:pt x="6143463" y="5295783"/>
                </a:lnTo>
                <a:lnTo>
                  <a:pt x="6143463" y="6254957"/>
                </a:lnTo>
                <a:cubicBezTo>
                  <a:pt x="6143463" y="6354907"/>
                  <a:pt x="6062438" y="6435932"/>
                  <a:pt x="5962488" y="6435932"/>
                </a:cubicBezTo>
                <a:cubicBezTo>
                  <a:pt x="5887526" y="6435932"/>
                  <a:pt x="5823208" y="6390355"/>
                  <a:pt x="5795735" y="6325401"/>
                </a:cubicBezTo>
                <a:lnTo>
                  <a:pt x="5795551" y="6324808"/>
                </a:lnTo>
                <a:lnTo>
                  <a:pt x="5795456" y="6324667"/>
                </a:lnTo>
                <a:cubicBezTo>
                  <a:pt x="5786348" y="6303133"/>
                  <a:pt x="5781311" y="6279456"/>
                  <a:pt x="5781311" y="6254603"/>
                </a:cubicBezTo>
                <a:lnTo>
                  <a:pt x="5781311" y="6006221"/>
                </a:lnTo>
                <a:lnTo>
                  <a:pt x="5781513" y="6004217"/>
                </a:lnTo>
                <a:lnTo>
                  <a:pt x="5781513" y="5761749"/>
                </a:lnTo>
                <a:lnTo>
                  <a:pt x="5780208" y="5761749"/>
                </a:lnTo>
                <a:lnTo>
                  <a:pt x="5780208" y="5773159"/>
                </a:lnTo>
                <a:cubicBezTo>
                  <a:pt x="5780208" y="5872570"/>
                  <a:pt x="5699619" y="5953159"/>
                  <a:pt x="5600208" y="5953159"/>
                </a:cubicBezTo>
                <a:cubicBezTo>
                  <a:pt x="5500797" y="5953159"/>
                  <a:pt x="5420208" y="5872570"/>
                  <a:pt x="5420208" y="5773159"/>
                </a:cubicBezTo>
                <a:lnTo>
                  <a:pt x="5420208" y="5761749"/>
                </a:lnTo>
                <a:lnTo>
                  <a:pt x="5419105" y="5761749"/>
                </a:lnTo>
                <a:lnTo>
                  <a:pt x="5419105" y="6780924"/>
                </a:lnTo>
                <a:lnTo>
                  <a:pt x="5229225" y="6780924"/>
                </a:lnTo>
                <a:lnTo>
                  <a:pt x="5059105" y="6780924"/>
                </a:lnTo>
                <a:lnTo>
                  <a:pt x="5009857" y="6780924"/>
                </a:lnTo>
                <a:lnTo>
                  <a:pt x="4857750" y="6780924"/>
                </a:lnTo>
                <a:lnTo>
                  <a:pt x="4746147" y="6780924"/>
                </a:lnTo>
                <a:lnTo>
                  <a:pt x="4712147" y="6730496"/>
                </a:lnTo>
                <a:cubicBezTo>
                  <a:pt x="4703039" y="6708961"/>
                  <a:pt x="4698002" y="6685284"/>
                  <a:pt x="4698002" y="6660431"/>
                </a:cubicBezTo>
                <a:lnTo>
                  <a:pt x="4698002" y="5925639"/>
                </a:lnTo>
                <a:lnTo>
                  <a:pt x="4686136" y="5928313"/>
                </a:lnTo>
                <a:lnTo>
                  <a:pt x="4686136" y="6026357"/>
                </a:lnTo>
                <a:cubicBezTo>
                  <a:pt x="4686136" y="6126307"/>
                  <a:pt x="4605111" y="6207332"/>
                  <a:pt x="4505161" y="6207332"/>
                </a:cubicBezTo>
                <a:cubicBezTo>
                  <a:pt x="4405211" y="6207332"/>
                  <a:pt x="4324186" y="6126307"/>
                  <a:pt x="4324186" y="6026357"/>
                </a:cubicBezTo>
                <a:lnTo>
                  <a:pt x="4324186" y="6003902"/>
                </a:lnTo>
                <a:lnTo>
                  <a:pt x="4308074" y="6005915"/>
                </a:lnTo>
                <a:lnTo>
                  <a:pt x="4308074" y="6780924"/>
                </a:lnTo>
                <a:lnTo>
                  <a:pt x="3948076" y="6780924"/>
                </a:lnTo>
                <a:lnTo>
                  <a:pt x="3948076" y="6542799"/>
                </a:lnTo>
                <a:lnTo>
                  <a:pt x="3944666" y="6542799"/>
                </a:lnTo>
                <a:lnTo>
                  <a:pt x="3944666" y="6555998"/>
                </a:lnTo>
                <a:cubicBezTo>
                  <a:pt x="3944666" y="6655409"/>
                  <a:pt x="3864076" y="6735998"/>
                  <a:pt x="3764666" y="6735998"/>
                </a:cubicBezTo>
                <a:cubicBezTo>
                  <a:pt x="3665254" y="6735998"/>
                  <a:pt x="3584666" y="6655409"/>
                  <a:pt x="3584666" y="6555998"/>
                </a:cubicBezTo>
                <a:lnTo>
                  <a:pt x="3584666" y="6542799"/>
                </a:lnTo>
                <a:lnTo>
                  <a:pt x="3581256" y="6542799"/>
                </a:lnTo>
                <a:lnTo>
                  <a:pt x="3581256" y="6779446"/>
                </a:lnTo>
                <a:lnTo>
                  <a:pt x="3581107" y="6780924"/>
                </a:lnTo>
                <a:lnTo>
                  <a:pt x="3221405" y="6780924"/>
                </a:lnTo>
                <a:lnTo>
                  <a:pt x="3221256" y="6779446"/>
                </a:lnTo>
                <a:lnTo>
                  <a:pt x="3221256" y="6753018"/>
                </a:lnTo>
                <a:lnTo>
                  <a:pt x="3217846" y="6753706"/>
                </a:lnTo>
                <a:lnTo>
                  <a:pt x="3217846" y="6780924"/>
                </a:lnTo>
                <a:lnTo>
                  <a:pt x="2857846" y="6780924"/>
                </a:lnTo>
                <a:lnTo>
                  <a:pt x="2857846" y="6753312"/>
                </a:lnTo>
                <a:lnTo>
                  <a:pt x="2854436" y="6754001"/>
                </a:lnTo>
                <a:lnTo>
                  <a:pt x="2854436" y="6780924"/>
                </a:lnTo>
                <a:lnTo>
                  <a:pt x="2494436" y="6780924"/>
                </a:lnTo>
                <a:lnTo>
                  <a:pt x="2494436" y="6130942"/>
                </a:lnTo>
                <a:lnTo>
                  <a:pt x="2490066" y="6130059"/>
                </a:lnTo>
                <a:lnTo>
                  <a:pt x="2487368" y="6156817"/>
                </a:lnTo>
                <a:cubicBezTo>
                  <a:pt x="2470584" y="6238839"/>
                  <a:pt x="2398012" y="6300541"/>
                  <a:pt x="2311026" y="6300541"/>
                </a:cubicBezTo>
                <a:cubicBezTo>
                  <a:pt x="2224043" y="6300541"/>
                  <a:pt x="2151468" y="6238839"/>
                  <a:pt x="2134684" y="6156817"/>
                </a:cubicBezTo>
                <a:lnTo>
                  <a:pt x="2131742" y="6127628"/>
                </a:lnTo>
                <a:lnTo>
                  <a:pt x="2127618" y="6128461"/>
                </a:lnTo>
                <a:lnTo>
                  <a:pt x="2127618" y="6467924"/>
                </a:lnTo>
                <a:cubicBezTo>
                  <a:pt x="2127618" y="6567334"/>
                  <a:pt x="2047028" y="6647924"/>
                  <a:pt x="1947618" y="6647924"/>
                </a:cubicBezTo>
                <a:cubicBezTo>
                  <a:pt x="1848206" y="6647924"/>
                  <a:pt x="1767618" y="6567334"/>
                  <a:pt x="1767618" y="6467924"/>
                </a:cubicBezTo>
                <a:lnTo>
                  <a:pt x="1767618" y="5796012"/>
                </a:lnTo>
                <a:lnTo>
                  <a:pt x="1761784" y="5797189"/>
                </a:lnTo>
                <a:lnTo>
                  <a:pt x="1760550" y="5809435"/>
                </a:lnTo>
                <a:cubicBezTo>
                  <a:pt x="1743766" y="5891458"/>
                  <a:pt x="1671192" y="5953159"/>
                  <a:pt x="1584208" y="5953159"/>
                </a:cubicBezTo>
                <a:cubicBezTo>
                  <a:pt x="1509649" y="5953159"/>
                  <a:pt x="1445678" y="5907827"/>
                  <a:pt x="1418352" y="5843223"/>
                </a:cubicBezTo>
                <a:lnTo>
                  <a:pt x="1409520" y="5814770"/>
                </a:lnTo>
                <a:lnTo>
                  <a:pt x="1409520" y="6254958"/>
                </a:lnTo>
                <a:cubicBezTo>
                  <a:pt x="1409520" y="6354908"/>
                  <a:pt x="1328496" y="6435933"/>
                  <a:pt x="1228546" y="6435933"/>
                </a:cubicBezTo>
                <a:cubicBezTo>
                  <a:pt x="1141090" y="6435933"/>
                  <a:pt x="1068122" y="6373898"/>
                  <a:pt x="1051248" y="6291431"/>
                </a:cubicBezTo>
                <a:lnTo>
                  <a:pt x="1047574" y="6254997"/>
                </a:lnTo>
                <a:lnTo>
                  <a:pt x="1047574" y="6580136"/>
                </a:lnTo>
                <a:cubicBezTo>
                  <a:pt x="1047574" y="6680086"/>
                  <a:pt x="966550" y="6761111"/>
                  <a:pt x="866600" y="6761111"/>
                </a:cubicBezTo>
                <a:cubicBezTo>
                  <a:pt x="766650" y="6761111"/>
                  <a:pt x="685625" y="6680086"/>
                  <a:pt x="685625" y="6580136"/>
                </a:cubicBezTo>
                <a:lnTo>
                  <a:pt x="685625" y="6076064"/>
                </a:lnTo>
                <a:lnTo>
                  <a:pt x="683480" y="6097332"/>
                </a:lnTo>
                <a:cubicBezTo>
                  <a:pt x="666696" y="6179355"/>
                  <a:pt x="594123" y="6241056"/>
                  <a:pt x="507138" y="6241056"/>
                </a:cubicBezTo>
                <a:cubicBezTo>
                  <a:pt x="457434" y="6241056"/>
                  <a:pt x="412434" y="6220908"/>
                  <a:pt x="379860" y="6188335"/>
                </a:cubicBezTo>
                <a:lnTo>
                  <a:pt x="352266" y="6147408"/>
                </a:lnTo>
                <a:lnTo>
                  <a:pt x="352266" y="6050281"/>
                </a:lnTo>
                <a:lnTo>
                  <a:pt x="352264" y="6050271"/>
                </a:lnTo>
                <a:lnTo>
                  <a:pt x="352264" y="5788251"/>
                </a:lnTo>
                <a:lnTo>
                  <a:pt x="344945" y="5824500"/>
                </a:lnTo>
                <a:cubicBezTo>
                  <a:pt x="317620" y="5889105"/>
                  <a:pt x="253649" y="5934436"/>
                  <a:pt x="179091" y="5934436"/>
                </a:cubicBezTo>
                <a:cubicBezTo>
                  <a:pt x="92106" y="5934436"/>
                  <a:pt x="19532" y="5872735"/>
                  <a:pt x="2748" y="5790712"/>
                </a:cubicBezTo>
                <a:lnTo>
                  <a:pt x="0" y="5763453"/>
                </a:lnTo>
                <a:lnTo>
                  <a:pt x="0" y="3970142"/>
                </a:lnTo>
                <a:lnTo>
                  <a:pt x="2748" y="3942883"/>
                </a:lnTo>
                <a:cubicBezTo>
                  <a:pt x="19532" y="3860860"/>
                  <a:pt x="92106" y="3799159"/>
                  <a:pt x="179091" y="3799159"/>
                </a:cubicBezTo>
                <a:cubicBezTo>
                  <a:pt x="253649" y="3799159"/>
                  <a:pt x="317620" y="3844491"/>
                  <a:pt x="344945" y="3909095"/>
                </a:cubicBezTo>
                <a:lnTo>
                  <a:pt x="352264" y="3945346"/>
                </a:lnTo>
                <a:lnTo>
                  <a:pt x="352264" y="2869739"/>
                </a:lnTo>
                <a:cubicBezTo>
                  <a:pt x="352264" y="2770328"/>
                  <a:pt x="432853" y="2689739"/>
                  <a:pt x="532264" y="2689739"/>
                </a:cubicBezTo>
                <a:cubicBezTo>
                  <a:pt x="606822" y="2689739"/>
                  <a:pt x="670793" y="2735072"/>
                  <a:pt x="698119" y="2799676"/>
                </a:cubicBezTo>
                <a:lnTo>
                  <a:pt x="707850" y="2847874"/>
                </a:lnTo>
                <a:lnTo>
                  <a:pt x="707850" y="2426905"/>
                </a:lnTo>
                <a:cubicBezTo>
                  <a:pt x="707850" y="2327493"/>
                  <a:pt x="788439" y="2246904"/>
                  <a:pt x="887850" y="2246904"/>
                </a:cubicBezTo>
                <a:cubicBezTo>
                  <a:pt x="974834" y="2246904"/>
                  <a:pt x="1047409" y="2308606"/>
                  <a:pt x="1064193" y="2390628"/>
                </a:cubicBezTo>
                <a:lnTo>
                  <a:pt x="1066801" y="2416498"/>
                </a:lnTo>
                <a:lnTo>
                  <a:pt x="1066801" y="1457325"/>
                </a:lnTo>
                <a:cubicBezTo>
                  <a:pt x="1066801" y="1357374"/>
                  <a:pt x="1147826" y="1276350"/>
                  <a:pt x="1247776" y="1276350"/>
                </a:cubicBezTo>
                <a:cubicBezTo>
                  <a:pt x="1322738" y="1276350"/>
                  <a:pt x="1387056" y="1321927"/>
                  <a:pt x="1414529" y="1386880"/>
                </a:cubicBezTo>
                <a:lnTo>
                  <a:pt x="1414713" y="1387474"/>
                </a:lnTo>
                <a:lnTo>
                  <a:pt x="1414808" y="1387615"/>
                </a:lnTo>
                <a:cubicBezTo>
                  <a:pt x="1423916" y="1409148"/>
                  <a:pt x="1428953" y="1432825"/>
                  <a:pt x="1428953" y="1457678"/>
                </a:cubicBezTo>
                <a:lnTo>
                  <a:pt x="1428953" y="1706061"/>
                </a:lnTo>
                <a:lnTo>
                  <a:pt x="1428751" y="1708065"/>
                </a:lnTo>
                <a:lnTo>
                  <a:pt x="1428751" y="2186419"/>
                </a:lnTo>
                <a:lnTo>
                  <a:pt x="1428953" y="2188423"/>
                </a:lnTo>
                <a:lnTo>
                  <a:pt x="1428953" y="2344473"/>
                </a:lnTo>
                <a:lnTo>
                  <a:pt x="1430056" y="2343631"/>
                </a:lnTo>
                <a:lnTo>
                  <a:pt x="1430056" y="1939123"/>
                </a:lnTo>
                <a:cubicBezTo>
                  <a:pt x="1430056" y="1839712"/>
                  <a:pt x="1510645" y="1759123"/>
                  <a:pt x="1610056" y="1759123"/>
                </a:cubicBezTo>
                <a:cubicBezTo>
                  <a:pt x="1709467" y="1759123"/>
                  <a:pt x="1790056" y="1839712"/>
                  <a:pt x="1790056" y="1939123"/>
                </a:cubicBezTo>
                <a:lnTo>
                  <a:pt x="1790056" y="2094491"/>
                </a:lnTo>
                <a:lnTo>
                  <a:pt x="1791159" y="2093833"/>
                </a:lnTo>
                <a:lnTo>
                  <a:pt x="1791159" y="452552"/>
                </a:lnTo>
                <a:cubicBezTo>
                  <a:pt x="1791159" y="353142"/>
                  <a:pt x="1871748" y="272552"/>
                  <a:pt x="1971159" y="272552"/>
                </a:cubicBezTo>
                <a:cubicBezTo>
                  <a:pt x="2070570" y="272552"/>
                  <a:pt x="2151159" y="353142"/>
                  <a:pt x="2151159" y="452552"/>
                </a:cubicBezTo>
                <a:lnTo>
                  <a:pt x="2151159" y="1123074"/>
                </a:lnTo>
                <a:lnTo>
                  <a:pt x="2152262" y="1123074"/>
                </a:lnTo>
                <a:lnTo>
                  <a:pt x="2152262" y="1051851"/>
                </a:lnTo>
                <a:cubicBezTo>
                  <a:pt x="2152262" y="952438"/>
                  <a:pt x="2232851" y="871849"/>
                  <a:pt x="2332262" y="871849"/>
                </a:cubicBezTo>
                <a:cubicBezTo>
                  <a:pt x="2431673" y="871849"/>
                  <a:pt x="2512262" y="952438"/>
                  <a:pt x="2512262" y="1051851"/>
                </a:cubicBezTo>
                <a:lnTo>
                  <a:pt x="2512262" y="1786643"/>
                </a:lnTo>
                <a:lnTo>
                  <a:pt x="2524128" y="1783969"/>
                </a:lnTo>
                <a:lnTo>
                  <a:pt x="2524128" y="1685924"/>
                </a:lnTo>
                <a:cubicBezTo>
                  <a:pt x="2524128" y="1585975"/>
                  <a:pt x="2605153" y="1504950"/>
                  <a:pt x="2705103" y="1504950"/>
                </a:cubicBezTo>
                <a:cubicBezTo>
                  <a:pt x="2805053" y="1504950"/>
                  <a:pt x="2886078" y="1585975"/>
                  <a:pt x="2886078" y="1685924"/>
                </a:cubicBezTo>
                <a:lnTo>
                  <a:pt x="2886078" y="1708380"/>
                </a:lnTo>
                <a:lnTo>
                  <a:pt x="2902190" y="1706366"/>
                </a:lnTo>
                <a:lnTo>
                  <a:pt x="2902190" y="788060"/>
                </a:lnTo>
                <a:cubicBezTo>
                  <a:pt x="2902190" y="688649"/>
                  <a:pt x="2982779" y="608060"/>
                  <a:pt x="3082188" y="608060"/>
                </a:cubicBezTo>
                <a:cubicBezTo>
                  <a:pt x="3181600" y="608060"/>
                  <a:pt x="3262188" y="688649"/>
                  <a:pt x="3262188" y="788060"/>
                </a:cubicBezTo>
                <a:lnTo>
                  <a:pt x="3262188" y="1123074"/>
                </a:lnTo>
                <a:lnTo>
                  <a:pt x="3272303" y="1123074"/>
                </a:lnTo>
                <a:lnTo>
                  <a:pt x="3279744" y="1086219"/>
                </a:lnTo>
                <a:cubicBezTo>
                  <a:pt x="3307069" y="1021615"/>
                  <a:pt x="3371041" y="976284"/>
                  <a:pt x="3445598" y="976284"/>
                </a:cubicBezTo>
                <a:cubicBezTo>
                  <a:pt x="3520157" y="976284"/>
                  <a:pt x="3584127" y="1021615"/>
                  <a:pt x="3611453" y="1086219"/>
                </a:cubicBezTo>
                <a:lnTo>
                  <a:pt x="3618893" y="1123074"/>
                </a:lnTo>
                <a:lnTo>
                  <a:pt x="3629008" y="1123074"/>
                </a:lnTo>
                <a:lnTo>
                  <a:pt x="3629008" y="932835"/>
                </a:lnTo>
                <a:cubicBezTo>
                  <a:pt x="3629008" y="833424"/>
                  <a:pt x="3709596" y="752835"/>
                  <a:pt x="3809008" y="752835"/>
                </a:cubicBezTo>
                <a:cubicBezTo>
                  <a:pt x="3908418" y="752835"/>
                  <a:pt x="3989008" y="833424"/>
                  <a:pt x="3989008" y="932835"/>
                </a:cubicBezTo>
                <a:lnTo>
                  <a:pt x="3989008" y="959263"/>
                </a:lnTo>
                <a:lnTo>
                  <a:pt x="3992418" y="958575"/>
                </a:lnTo>
                <a:lnTo>
                  <a:pt x="3992418" y="229104"/>
                </a:lnTo>
                <a:cubicBezTo>
                  <a:pt x="3992418" y="129694"/>
                  <a:pt x="4073006" y="49104"/>
                  <a:pt x="4172418" y="49104"/>
                </a:cubicBezTo>
                <a:close/>
                <a:moveTo>
                  <a:pt x="3082188" y="0"/>
                </a:moveTo>
                <a:cubicBezTo>
                  <a:pt x="3181600" y="0"/>
                  <a:pt x="3262188" y="80590"/>
                  <a:pt x="3262188" y="180000"/>
                </a:cubicBezTo>
                <a:lnTo>
                  <a:pt x="3262188" y="332390"/>
                </a:lnTo>
                <a:cubicBezTo>
                  <a:pt x="3262188" y="431802"/>
                  <a:pt x="3181600" y="512390"/>
                  <a:pt x="3082188" y="512390"/>
                </a:cubicBezTo>
                <a:cubicBezTo>
                  <a:pt x="2982779" y="512390"/>
                  <a:pt x="2902190" y="431802"/>
                  <a:pt x="2902190" y="332390"/>
                </a:cubicBezTo>
                <a:lnTo>
                  <a:pt x="2902190" y="180000"/>
                </a:lnTo>
                <a:cubicBezTo>
                  <a:pt x="2902190" y="80590"/>
                  <a:pt x="2982779" y="0"/>
                  <a:pt x="308218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69472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 layout"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40000">
              <a:schemeClr val="accent2"/>
            </a:gs>
            <a:gs pos="70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045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77C9D-A6D3-4D74-85B1-BC6662393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D239-EF2D-4EC8-8568-2A0D53DC29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92574-F7CD-4328-AC2C-55AB7DFC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E58ED-D7E4-4E91-AA81-7F455EAE0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0D78D-7E12-4A84-8276-DB532E5AF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02035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4C11A-6D82-4402-860E-B2E28F7B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D7BB7-727D-4701-B1BC-E80AC6B37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5DB65-0300-482D-BC0B-C1F8D5802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4105D-BFF4-4F4C-A45E-BF0D8F25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BA870-4548-40C1-A02C-8B3D15E4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48123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0B337-408E-4035-A918-D93EE41C1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F7129-C047-484C-B8BC-EC34E7DB2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CDB7A-7D62-4FF4-A61F-DFFEB233D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C270C-62CD-490B-8F6E-3EA6D37F6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3B4B5-BEA6-4B49-8E3F-D9BF79506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79000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2A616-8074-403B-963F-01B1061F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B529-6269-44B7-A991-86CD22872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4066C1-7104-406D-AEC8-D3851E8C5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52DF4-2444-4411-9EB4-9AB154156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FB278-14FC-494D-8774-1D208FFF8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799B4-436A-4B16-A6FE-26CC363D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2826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31E7B-0266-47CF-8513-2A406DE90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6FD44-1F78-44C7-BD71-56C4BCF51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8ADF6-7878-44C5-BA59-8E3D44B834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301414-1954-45B7-BD8E-F94E5A76D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B30F4-B62F-4AF1-B684-D7373B595A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481003-8572-49B8-9272-3881C528B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418588-41FB-49F9-AED6-22773963F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80212A-771F-4A49-A374-DFB43A2B8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8369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E0C3B-5F56-4B5B-B2FE-9B9723580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520C03-293E-4E5A-9886-DCDE31AD6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E23152-D5CC-481E-B461-1991D1B12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1CB8C9-0109-4A51-A920-B86210B0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70471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A166F8-73F4-4402-B7B4-2D269A2B9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A683DE-BA96-4586-AF49-E6743514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6295B-1CA9-4809-BF56-282413C17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518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AA22-0A4D-4DCC-A1FA-7C78C72D7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7DBC8-3B3C-4565-B78C-390EF875C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06087-990A-40F9-83EE-74A332FA32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C195D-0DA5-40B1-A028-C187E6C58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157CC1-C26E-4BAE-B7B8-EA5626D36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146C1-F0F6-4EF3-9AF7-62C0078E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6892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06D39-4EB6-4E46-AEAE-8D7B8510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8BEC78-094C-48B9-899D-E0B5CE310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7113E-55B0-4A6B-9CB2-6DF4E30BB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348E1-64A4-4F8C-8A07-9734A51C2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64694-D18F-46C1-B827-891440E99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71678-7BB5-4999-9D89-31AB5557D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202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DE548-FC4D-4FC3-B4FC-A7D43E03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62C197-CB6C-458B-ADFC-69FD04FCF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64D3D4-A84A-4ED7-905E-1F4DD062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B2365-84FC-4201-BB35-24BB46308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FDCF7-8A80-4222-BD8A-E62BD12C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084156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DFF04E-5402-4D27-9092-68A71CE40E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42C0FF-F55F-48E6-B53C-546DBA81E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96A37-FAAD-4D58-9186-0021914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FC57A-1604-4614-B59D-FCF4CC616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46D92-B1B3-4369-821E-8EA9A50F4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17298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gradFill>
          <a:gsLst>
            <a:gs pos="0">
              <a:schemeClr val="accent2">
                <a:lumMod val="90000"/>
                <a:lumOff val="10000"/>
              </a:schemeClr>
            </a:gs>
            <a:gs pos="50000">
              <a:schemeClr val="accent2">
                <a:lumMod val="40000"/>
                <a:lumOff val="60000"/>
              </a:schemeClr>
            </a:gs>
            <a:gs pos="25000">
              <a:srgbClr val="84CFD2">
                <a:lumMod val="60000"/>
                <a:lumOff val="40000"/>
              </a:srgbClr>
            </a:gs>
            <a:gs pos="75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90000"/>
                <a:lumOff val="1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7" r:id="rId2"/>
    <p:sldLayoutId id="2147483675" r:id="rId3"/>
    <p:sldLayoutId id="2147483662" r:id="rId4"/>
    <p:sldLayoutId id="2147483671" r:id="rId5"/>
    <p:sldLayoutId id="2147483661" r:id="rId6"/>
    <p:sldLayoutId id="2147483658" r:id="rId7"/>
    <p:sldLayoutId id="2147483663" r:id="rId8"/>
    <p:sldLayoutId id="2147483664" r:id="rId9"/>
    <p:sldLayoutId id="2147483665" r:id="rId10"/>
    <p:sldLayoutId id="2147483666" r:id="rId11"/>
    <p:sldLayoutId id="2147483668" r:id="rId12"/>
    <p:sldLayoutId id="2147483669" r:id="rId13"/>
    <p:sldLayoutId id="2147483670" r:id="rId14"/>
    <p:sldLayoutId id="2147483676" r:id="rId15"/>
    <p:sldLayoutId id="2147483690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ACC71-5D78-45B2-B779-632DA963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FFD96-E8AE-4A1D-B50C-3AAC4FA72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E4A25-3D25-4C18-BF69-022469E905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C0511-907D-46CB-80B4-586689AE24B9}" type="datetimeFigureOut">
              <a:rPr lang="en-IN" smtClean="0"/>
              <a:t>16-08-2020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CC1AB-5652-46C0-823F-9A76FD60F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B2102-8DBF-40F9-A022-A425EBC47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7273F-2FBF-468D-B983-839E842801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19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40000"/>
                <a:lumOff val="60000"/>
              </a:schemeClr>
            </a:gs>
            <a:gs pos="40000">
              <a:schemeClr val="accent2">
                <a:lumMod val="100000"/>
              </a:schemeClr>
            </a:gs>
            <a:gs pos="7000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roup 515">
            <a:extLst>
              <a:ext uri="{FF2B5EF4-FFF2-40B4-BE49-F238E27FC236}">
                <a16:creationId xmlns:a16="http://schemas.microsoft.com/office/drawing/2014/main" id="{BCD511B6-2432-4425-BD76-2BC2379ED4F5}"/>
              </a:ext>
            </a:extLst>
          </p:cNvPr>
          <p:cNvGrpSpPr/>
          <p:nvPr/>
        </p:nvGrpSpPr>
        <p:grpSpPr>
          <a:xfrm>
            <a:off x="5970343" y="763833"/>
            <a:ext cx="1220206" cy="1947738"/>
            <a:chOff x="11521621" y="1903133"/>
            <a:chExt cx="2494544" cy="3981881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CCD6B462-B5FE-4002-96F7-E0C5719E315F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518" name="Group 517">
              <a:extLst>
                <a:ext uri="{FF2B5EF4-FFF2-40B4-BE49-F238E27FC236}">
                  <a16:creationId xmlns:a16="http://schemas.microsoft.com/office/drawing/2014/main" id="{37102A7B-25E5-4A63-A402-D37AB3D5B580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3915920"/>
              <a:chOff x="11521621" y="1969094"/>
              <a:chExt cx="2494544" cy="3915920"/>
            </a:xfrm>
          </p:grpSpPr>
          <p:grpSp>
            <p:nvGrpSpPr>
              <p:cNvPr id="519" name="Group 518">
                <a:extLst>
                  <a:ext uri="{FF2B5EF4-FFF2-40B4-BE49-F238E27FC236}">
                    <a16:creationId xmlns:a16="http://schemas.microsoft.com/office/drawing/2014/main" id="{3CB16F02-6C30-4F3E-A8A1-B543D91313F1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539" name="Straight Connector 538">
                  <a:extLst>
                    <a:ext uri="{FF2B5EF4-FFF2-40B4-BE49-F238E27FC236}">
                      <a16:creationId xmlns:a16="http://schemas.microsoft.com/office/drawing/2014/main" id="{C000BE36-26C4-40C8-84B0-2FD0C2C1D9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0" name="Straight Connector 539">
                  <a:extLst>
                    <a:ext uri="{FF2B5EF4-FFF2-40B4-BE49-F238E27FC236}">
                      <a16:creationId xmlns:a16="http://schemas.microsoft.com/office/drawing/2014/main" id="{5A315851-C0CE-4B15-A4E5-BD6309B229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1" name="Straight Connector 540">
                  <a:extLst>
                    <a:ext uri="{FF2B5EF4-FFF2-40B4-BE49-F238E27FC236}">
                      <a16:creationId xmlns:a16="http://schemas.microsoft.com/office/drawing/2014/main" id="{AEE7E662-9387-4DA0-A1BC-3CDBE8187D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2" name="Freeform: Shape 541">
                  <a:extLst>
                    <a:ext uri="{FF2B5EF4-FFF2-40B4-BE49-F238E27FC236}">
                      <a16:creationId xmlns:a16="http://schemas.microsoft.com/office/drawing/2014/main" id="{5C69B432-E89C-4518-9BB2-6762DF4B8053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3" name="Freeform: Shape 542">
                  <a:extLst>
                    <a:ext uri="{FF2B5EF4-FFF2-40B4-BE49-F238E27FC236}">
                      <a16:creationId xmlns:a16="http://schemas.microsoft.com/office/drawing/2014/main" id="{2CC96312-AFF0-4627-9DBA-3EE6B4F7E6F9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44" name="Freeform: Shape 543">
                  <a:extLst>
                    <a:ext uri="{FF2B5EF4-FFF2-40B4-BE49-F238E27FC236}">
                      <a16:creationId xmlns:a16="http://schemas.microsoft.com/office/drawing/2014/main" id="{ED508745-6A82-4305-AD3C-7D85AA016E08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5" name="Freeform: Shape 544">
                  <a:extLst>
                    <a:ext uri="{FF2B5EF4-FFF2-40B4-BE49-F238E27FC236}">
                      <a16:creationId xmlns:a16="http://schemas.microsoft.com/office/drawing/2014/main" id="{9229574B-C1F1-4E53-B02C-35FAB53A1F5F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6" name="Freeform: Shape 545">
                  <a:extLst>
                    <a:ext uri="{FF2B5EF4-FFF2-40B4-BE49-F238E27FC236}">
                      <a16:creationId xmlns:a16="http://schemas.microsoft.com/office/drawing/2014/main" id="{3D7B366D-11F0-453E-9C76-A2588B5F757B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7" name="Freeform: Shape 546">
                  <a:extLst>
                    <a:ext uri="{FF2B5EF4-FFF2-40B4-BE49-F238E27FC236}">
                      <a16:creationId xmlns:a16="http://schemas.microsoft.com/office/drawing/2014/main" id="{F9F96471-B4BE-4CD7-B139-85217AA5EFB3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48" name="Freeform: Shape 547">
                  <a:extLst>
                    <a:ext uri="{FF2B5EF4-FFF2-40B4-BE49-F238E27FC236}">
                      <a16:creationId xmlns:a16="http://schemas.microsoft.com/office/drawing/2014/main" id="{71990035-8ECD-4704-8A71-DF383D35AE50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49" name="Freeform: Shape 548">
                  <a:extLst>
                    <a:ext uri="{FF2B5EF4-FFF2-40B4-BE49-F238E27FC236}">
                      <a16:creationId xmlns:a16="http://schemas.microsoft.com/office/drawing/2014/main" id="{DAB3EFDC-E98D-4408-A7E0-964EFAC793D6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50" name="Freeform: Shape 549">
                  <a:extLst>
                    <a:ext uri="{FF2B5EF4-FFF2-40B4-BE49-F238E27FC236}">
                      <a16:creationId xmlns:a16="http://schemas.microsoft.com/office/drawing/2014/main" id="{2C12AFE9-F95B-4BB8-971C-8964F6EAC769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51" name="Freeform: Shape 550">
                  <a:extLst>
                    <a:ext uri="{FF2B5EF4-FFF2-40B4-BE49-F238E27FC236}">
                      <a16:creationId xmlns:a16="http://schemas.microsoft.com/office/drawing/2014/main" id="{E8D8EFBC-8826-49E7-A2A7-EA3F0B2A8578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52" name="Freeform: Shape 551">
                  <a:extLst>
                    <a:ext uri="{FF2B5EF4-FFF2-40B4-BE49-F238E27FC236}">
                      <a16:creationId xmlns:a16="http://schemas.microsoft.com/office/drawing/2014/main" id="{A22CC52D-78F5-4D10-A5FA-EECF270F9F0B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521" name="Group 520">
                <a:extLst>
                  <a:ext uri="{FF2B5EF4-FFF2-40B4-BE49-F238E27FC236}">
                    <a16:creationId xmlns:a16="http://schemas.microsoft.com/office/drawing/2014/main" id="{AA883D95-1D81-4B04-A641-DD1C984CF946}"/>
                  </a:ext>
                </a:extLst>
              </p:cNvPr>
              <p:cNvGrpSpPr/>
              <p:nvPr/>
            </p:nvGrpSpPr>
            <p:grpSpPr>
              <a:xfrm>
                <a:off x="12710800" y="4604321"/>
                <a:ext cx="468239" cy="1280693"/>
                <a:chOff x="2541356" y="1774680"/>
                <a:chExt cx="1099087" cy="300613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528" name="Freeform: Shape 527">
                  <a:extLst>
                    <a:ext uri="{FF2B5EF4-FFF2-40B4-BE49-F238E27FC236}">
                      <a16:creationId xmlns:a16="http://schemas.microsoft.com/office/drawing/2014/main" id="{A91D8B3A-E962-429D-B68D-C93B4E245508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29" name="Freeform: Shape 528">
                  <a:extLst>
                    <a:ext uri="{FF2B5EF4-FFF2-40B4-BE49-F238E27FC236}">
                      <a16:creationId xmlns:a16="http://schemas.microsoft.com/office/drawing/2014/main" id="{E580485E-56A7-403A-9131-D42084F60513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2" name="Freeform: Shape 531">
                  <a:extLst>
                    <a:ext uri="{FF2B5EF4-FFF2-40B4-BE49-F238E27FC236}">
                      <a16:creationId xmlns:a16="http://schemas.microsoft.com/office/drawing/2014/main" id="{9D6C6D2A-469D-4EA7-A4D2-1DF13818B4CF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5" name="Freeform: Shape 534">
                  <a:extLst>
                    <a:ext uri="{FF2B5EF4-FFF2-40B4-BE49-F238E27FC236}">
                      <a16:creationId xmlns:a16="http://schemas.microsoft.com/office/drawing/2014/main" id="{B1C2DBB0-0F64-42A7-9768-35DBA70DC61C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6" name="Freeform: Shape 535">
                  <a:extLst>
                    <a:ext uri="{FF2B5EF4-FFF2-40B4-BE49-F238E27FC236}">
                      <a16:creationId xmlns:a16="http://schemas.microsoft.com/office/drawing/2014/main" id="{AB0B15BC-866E-4734-8026-D9433FA0489C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38" name="Freeform: Shape 537">
                  <a:extLst>
                    <a:ext uri="{FF2B5EF4-FFF2-40B4-BE49-F238E27FC236}">
                      <a16:creationId xmlns:a16="http://schemas.microsoft.com/office/drawing/2014/main" id="{7BDC761C-6BFB-4C40-8FB0-99C01EDE4DBC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0B5F9A9-DC6D-4486-B7D3-68288B2EAF67}"/>
              </a:ext>
            </a:extLst>
          </p:cNvPr>
          <p:cNvGrpSpPr/>
          <p:nvPr/>
        </p:nvGrpSpPr>
        <p:grpSpPr>
          <a:xfrm>
            <a:off x="9971625" y="1484668"/>
            <a:ext cx="1607836" cy="2566486"/>
            <a:chOff x="11521621" y="1903133"/>
            <a:chExt cx="2494544" cy="3981881"/>
          </a:xfrm>
        </p:grpSpPr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34C0AA68-B912-4FE7-AE07-62C573AEBEAD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BE02403E-A62B-4165-9FDF-EDCAEDAB6863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3915920"/>
              <a:chOff x="11521621" y="1969094"/>
              <a:chExt cx="2494544" cy="3915920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2A5421DF-A8D6-4207-8622-23941A2032CC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405" name="Straight Connector 404">
                  <a:extLst>
                    <a:ext uri="{FF2B5EF4-FFF2-40B4-BE49-F238E27FC236}">
                      <a16:creationId xmlns:a16="http://schemas.microsoft.com/office/drawing/2014/main" id="{427BE399-142C-4EC6-AB90-8BDFA35C05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>
                  <a:extLst>
                    <a:ext uri="{FF2B5EF4-FFF2-40B4-BE49-F238E27FC236}">
                      <a16:creationId xmlns:a16="http://schemas.microsoft.com/office/drawing/2014/main" id="{3F850581-AE81-46EE-87A1-3D9A567D0E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7" name="Straight Connector 406">
                  <a:extLst>
                    <a:ext uri="{FF2B5EF4-FFF2-40B4-BE49-F238E27FC236}">
                      <a16:creationId xmlns:a16="http://schemas.microsoft.com/office/drawing/2014/main" id="{7262A2A4-636F-4566-985C-A987CD8E58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8" name="Freeform: Shape 437">
                  <a:extLst>
                    <a:ext uri="{FF2B5EF4-FFF2-40B4-BE49-F238E27FC236}">
                      <a16:creationId xmlns:a16="http://schemas.microsoft.com/office/drawing/2014/main" id="{4199A5B6-54D8-491B-9B5A-610D2C318FF0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40" name="Freeform: Shape 439">
                  <a:extLst>
                    <a:ext uri="{FF2B5EF4-FFF2-40B4-BE49-F238E27FC236}">
                      <a16:creationId xmlns:a16="http://schemas.microsoft.com/office/drawing/2014/main" id="{C2A3D142-24D1-49A9-81B9-8DEA9353574D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41" name="Freeform: Shape 440">
                  <a:extLst>
                    <a:ext uri="{FF2B5EF4-FFF2-40B4-BE49-F238E27FC236}">
                      <a16:creationId xmlns:a16="http://schemas.microsoft.com/office/drawing/2014/main" id="{3DBAF3EF-BAA6-40CE-AF41-F2F590EC1DB4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4" name="Freeform: Shape 433">
                  <a:extLst>
                    <a:ext uri="{FF2B5EF4-FFF2-40B4-BE49-F238E27FC236}">
                      <a16:creationId xmlns:a16="http://schemas.microsoft.com/office/drawing/2014/main" id="{5A45D9C2-675C-4C0E-BB54-6B2898B4B657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5" name="Freeform: Shape 434">
                  <a:extLst>
                    <a:ext uri="{FF2B5EF4-FFF2-40B4-BE49-F238E27FC236}">
                      <a16:creationId xmlns:a16="http://schemas.microsoft.com/office/drawing/2014/main" id="{AA8813E3-E076-4785-95DD-332F3DF05E18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6" name="Freeform: Shape 435">
                  <a:extLst>
                    <a:ext uri="{FF2B5EF4-FFF2-40B4-BE49-F238E27FC236}">
                      <a16:creationId xmlns:a16="http://schemas.microsoft.com/office/drawing/2014/main" id="{BD7F99A7-6FF1-4431-851D-C2F41C77AF7B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37" name="Freeform: Shape 436">
                  <a:extLst>
                    <a:ext uri="{FF2B5EF4-FFF2-40B4-BE49-F238E27FC236}">
                      <a16:creationId xmlns:a16="http://schemas.microsoft.com/office/drawing/2014/main" id="{E4AA1DC0-7D26-4EFA-88B1-81E249E55022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0" name="Freeform: Shape 429">
                  <a:extLst>
                    <a:ext uri="{FF2B5EF4-FFF2-40B4-BE49-F238E27FC236}">
                      <a16:creationId xmlns:a16="http://schemas.microsoft.com/office/drawing/2014/main" id="{A0AFBC70-BCD5-4A5D-B5B8-34F331834092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1" name="Freeform: Shape 430">
                  <a:extLst>
                    <a:ext uri="{FF2B5EF4-FFF2-40B4-BE49-F238E27FC236}">
                      <a16:creationId xmlns:a16="http://schemas.microsoft.com/office/drawing/2014/main" id="{2C2F66FE-1C4F-4C0E-BCC9-2D5D725A9969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32" name="Freeform: Shape 431">
                  <a:extLst>
                    <a:ext uri="{FF2B5EF4-FFF2-40B4-BE49-F238E27FC236}">
                      <a16:creationId xmlns:a16="http://schemas.microsoft.com/office/drawing/2014/main" id="{598D7BC9-197E-4DC0-B603-D75712BB55AC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33" name="Freeform: Shape 432">
                  <a:extLst>
                    <a:ext uri="{FF2B5EF4-FFF2-40B4-BE49-F238E27FC236}">
                      <a16:creationId xmlns:a16="http://schemas.microsoft.com/office/drawing/2014/main" id="{5FCCF951-7819-4548-9E55-1CF5B873A3CD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D785483E-D6CD-4F1B-A906-E1373BDBDF95}"/>
                  </a:ext>
                </a:extLst>
              </p:cNvPr>
              <p:cNvGrpSpPr/>
              <p:nvPr/>
            </p:nvGrpSpPr>
            <p:grpSpPr>
              <a:xfrm>
                <a:off x="12710801" y="4604321"/>
                <a:ext cx="446173" cy="1280693"/>
                <a:chOff x="2541356" y="1774680"/>
                <a:chExt cx="1047294" cy="300613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419" name="Freeform: Shape 418">
                  <a:extLst>
                    <a:ext uri="{FF2B5EF4-FFF2-40B4-BE49-F238E27FC236}">
                      <a16:creationId xmlns:a16="http://schemas.microsoft.com/office/drawing/2014/main" id="{11B372C6-2FBB-4066-8EC5-365114621BEE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0" name="Freeform: Shape 419">
                  <a:extLst>
                    <a:ext uri="{FF2B5EF4-FFF2-40B4-BE49-F238E27FC236}">
                      <a16:creationId xmlns:a16="http://schemas.microsoft.com/office/drawing/2014/main" id="{15632AD9-B201-45B9-ABC9-BDC619922081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6" name="Freeform: Shape 425">
                  <a:extLst>
                    <a:ext uri="{FF2B5EF4-FFF2-40B4-BE49-F238E27FC236}">
                      <a16:creationId xmlns:a16="http://schemas.microsoft.com/office/drawing/2014/main" id="{C061410A-F4AB-4706-8381-6409EAC29ECA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7" name="Freeform: Shape 426">
                  <a:extLst>
                    <a:ext uri="{FF2B5EF4-FFF2-40B4-BE49-F238E27FC236}">
                      <a16:creationId xmlns:a16="http://schemas.microsoft.com/office/drawing/2014/main" id="{4752E12E-BE16-4564-A6E5-3EBF45461B3F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9" name="Freeform: Shape 428">
                  <a:extLst>
                    <a:ext uri="{FF2B5EF4-FFF2-40B4-BE49-F238E27FC236}">
                      <a16:creationId xmlns:a16="http://schemas.microsoft.com/office/drawing/2014/main" id="{49896D95-334C-4940-8BC5-E60988758B27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87" name="Freeform: Shape 386">
            <a:extLst>
              <a:ext uri="{FF2B5EF4-FFF2-40B4-BE49-F238E27FC236}">
                <a16:creationId xmlns:a16="http://schemas.microsoft.com/office/drawing/2014/main" id="{4F81303F-B270-46AF-BD6C-78D1D2FA9FD5}"/>
              </a:ext>
            </a:extLst>
          </p:cNvPr>
          <p:cNvSpPr/>
          <p:nvPr/>
        </p:nvSpPr>
        <p:spPr>
          <a:xfrm>
            <a:off x="3970224" y="4563353"/>
            <a:ext cx="847166" cy="2275183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8" name="Freeform: Shape 387">
            <a:extLst>
              <a:ext uri="{FF2B5EF4-FFF2-40B4-BE49-F238E27FC236}">
                <a16:creationId xmlns:a16="http://schemas.microsoft.com/office/drawing/2014/main" id="{83882958-D4AC-4A49-861F-3741871BDB1C}"/>
              </a:ext>
            </a:extLst>
          </p:cNvPr>
          <p:cNvSpPr/>
          <p:nvPr/>
        </p:nvSpPr>
        <p:spPr>
          <a:xfrm>
            <a:off x="4820594" y="4589164"/>
            <a:ext cx="1160404" cy="2249373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3" name="Freeform: Shape 382">
            <a:extLst>
              <a:ext uri="{FF2B5EF4-FFF2-40B4-BE49-F238E27FC236}">
                <a16:creationId xmlns:a16="http://schemas.microsoft.com/office/drawing/2014/main" id="{718D683A-FF4C-49A7-AA29-2593615CFF48}"/>
              </a:ext>
            </a:extLst>
          </p:cNvPr>
          <p:cNvSpPr/>
          <p:nvPr/>
        </p:nvSpPr>
        <p:spPr>
          <a:xfrm>
            <a:off x="4826012" y="5083367"/>
            <a:ext cx="620401" cy="1666172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4" name="Freeform: Shape 383">
            <a:extLst>
              <a:ext uri="{FF2B5EF4-FFF2-40B4-BE49-F238E27FC236}">
                <a16:creationId xmlns:a16="http://schemas.microsoft.com/office/drawing/2014/main" id="{9630AC41-F529-4DA4-A997-98993439CACD}"/>
              </a:ext>
            </a:extLst>
          </p:cNvPr>
          <p:cNvSpPr/>
          <p:nvPr/>
        </p:nvSpPr>
        <p:spPr>
          <a:xfrm>
            <a:off x="5448759" y="5102269"/>
            <a:ext cx="849792" cy="1647271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4" name="Freeform: Shape 373">
            <a:extLst>
              <a:ext uri="{FF2B5EF4-FFF2-40B4-BE49-F238E27FC236}">
                <a16:creationId xmlns:a16="http://schemas.microsoft.com/office/drawing/2014/main" id="{E6D8117F-61CE-4705-80E2-05A21F126418}"/>
              </a:ext>
            </a:extLst>
          </p:cNvPr>
          <p:cNvSpPr/>
          <p:nvPr/>
        </p:nvSpPr>
        <p:spPr>
          <a:xfrm>
            <a:off x="8161192" y="4620932"/>
            <a:ext cx="828710" cy="2225615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 dirty="0"/>
          </a:p>
        </p:txBody>
      </p:sp>
      <p:sp>
        <p:nvSpPr>
          <p:cNvPr id="375" name="Freeform: Shape 374">
            <a:extLst>
              <a:ext uri="{FF2B5EF4-FFF2-40B4-BE49-F238E27FC236}">
                <a16:creationId xmlns:a16="http://schemas.microsoft.com/office/drawing/2014/main" id="{8A31B9E8-B349-4A21-A855-601E4F256BD6}"/>
              </a:ext>
            </a:extLst>
          </p:cNvPr>
          <p:cNvSpPr/>
          <p:nvPr/>
        </p:nvSpPr>
        <p:spPr>
          <a:xfrm>
            <a:off x="8993036" y="4646181"/>
            <a:ext cx="1135123" cy="2200367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7" name="Freeform: Shape 376">
            <a:extLst>
              <a:ext uri="{FF2B5EF4-FFF2-40B4-BE49-F238E27FC236}">
                <a16:creationId xmlns:a16="http://schemas.microsoft.com/office/drawing/2014/main" id="{D7423946-C42B-42A1-AD8E-B0E469AD90EC}"/>
              </a:ext>
            </a:extLst>
          </p:cNvPr>
          <p:cNvSpPr/>
          <p:nvPr/>
        </p:nvSpPr>
        <p:spPr>
          <a:xfrm>
            <a:off x="9697745" y="4877600"/>
            <a:ext cx="620400" cy="1666172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8" name="Freeform: Shape 377">
            <a:extLst>
              <a:ext uri="{FF2B5EF4-FFF2-40B4-BE49-F238E27FC236}">
                <a16:creationId xmlns:a16="http://schemas.microsoft.com/office/drawing/2014/main" id="{EC72D5B5-F2CB-48C3-8766-E1655FB9D671}"/>
              </a:ext>
            </a:extLst>
          </p:cNvPr>
          <p:cNvSpPr/>
          <p:nvPr/>
        </p:nvSpPr>
        <p:spPr>
          <a:xfrm>
            <a:off x="10311439" y="4896502"/>
            <a:ext cx="849792" cy="1647271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0" name="Freeform: Shape 379">
            <a:extLst>
              <a:ext uri="{FF2B5EF4-FFF2-40B4-BE49-F238E27FC236}">
                <a16:creationId xmlns:a16="http://schemas.microsoft.com/office/drawing/2014/main" id="{2ECBE978-F978-4F94-AAD2-3C34794B05B7}"/>
              </a:ext>
            </a:extLst>
          </p:cNvPr>
          <p:cNvSpPr/>
          <p:nvPr/>
        </p:nvSpPr>
        <p:spPr>
          <a:xfrm>
            <a:off x="10479601" y="3935174"/>
            <a:ext cx="1083990" cy="2911208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85" name="Freeform: Shape 384">
            <a:extLst>
              <a:ext uri="{FF2B5EF4-FFF2-40B4-BE49-F238E27FC236}">
                <a16:creationId xmlns:a16="http://schemas.microsoft.com/office/drawing/2014/main" id="{2770F57E-7B00-465C-A550-A1439947495A}"/>
              </a:ext>
            </a:extLst>
          </p:cNvPr>
          <p:cNvSpPr/>
          <p:nvPr/>
        </p:nvSpPr>
        <p:spPr>
          <a:xfrm>
            <a:off x="11558638" y="3968200"/>
            <a:ext cx="623696" cy="2878183"/>
          </a:xfrm>
          <a:custGeom>
            <a:avLst/>
            <a:gdLst>
              <a:gd name="connsiteX0" fmla="*/ 80786 w 623696"/>
              <a:gd name="connsiteY0" fmla="*/ 1160457 h 2878183"/>
              <a:gd name="connsiteX1" fmla="*/ 80786 w 623696"/>
              <a:gd name="connsiteY1" fmla="*/ 1160457 h 2878183"/>
              <a:gd name="connsiteX2" fmla="*/ 75613 w 623696"/>
              <a:gd name="connsiteY2" fmla="*/ 992328 h 2878183"/>
              <a:gd name="connsiteX3" fmla="*/ 69145 w 623696"/>
              <a:gd name="connsiteY3" fmla="*/ 1019488 h 2878183"/>
              <a:gd name="connsiteX4" fmla="*/ 75613 w 623696"/>
              <a:gd name="connsiteY4" fmla="*/ 992328 h 2878183"/>
              <a:gd name="connsiteX5" fmla="*/ 371777 w 623696"/>
              <a:gd name="connsiteY5" fmla="*/ 819025 h 2878183"/>
              <a:gd name="connsiteX6" fmla="*/ 371777 w 623696"/>
              <a:gd name="connsiteY6" fmla="*/ 819025 h 2878183"/>
              <a:gd name="connsiteX7" fmla="*/ 207814 w 623696"/>
              <a:gd name="connsiteY7" fmla="*/ 775910 h 2878183"/>
              <a:gd name="connsiteX8" fmla="*/ 181663 w 623696"/>
              <a:gd name="connsiteY8" fmla="*/ 778933 h 2878183"/>
              <a:gd name="connsiteX9" fmla="*/ 207814 w 623696"/>
              <a:gd name="connsiteY9" fmla="*/ 775910 h 2878183"/>
              <a:gd name="connsiteX10" fmla="*/ 43279 w 623696"/>
              <a:gd name="connsiteY10" fmla="*/ 753069 h 2878183"/>
              <a:gd name="connsiteX11" fmla="*/ 70440 w 623696"/>
              <a:gd name="connsiteY11" fmla="*/ 773760 h 2878183"/>
              <a:gd name="connsiteX12" fmla="*/ 43279 w 623696"/>
              <a:gd name="connsiteY12" fmla="*/ 753069 h 2878183"/>
              <a:gd name="connsiteX13" fmla="*/ 189423 w 623696"/>
              <a:gd name="connsiteY13" fmla="*/ 597872 h 2878183"/>
              <a:gd name="connsiteX14" fmla="*/ 120877 w 623696"/>
              <a:gd name="connsiteY14" fmla="*/ 653483 h 2878183"/>
              <a:gd name="connsiteX15" fmla="*/ 189423 w 623696"/>
              <a:gd name="connsiteY15" fmla="*/ 597872 h 2878183"/>
              <a:gd name="connsiteX16" fmla="*/ 0 w 623696"/>
              <a:gd name="connsiteY16" fmla="*/ 0 h 2878183"/>
              <a:gd name="connsiteX17" fmla="*/ 1732 w 623696"/>
              <a:gd name="connsiteY17" fmla="*/ 2651 h 2878183"/>
              <a:gd name="connsiteX18" fmla="*/ 26466 w 623696"/>
              <a:gd name="connsiteY18" fmla="*/ 111592 h 2878183"/>
              <a:gd name="connsiteX19" fmla="*/ 20001 w 623696"/>
              <a:gd name="connsiteY19" fmla="*/ 220228 h 2878183"/>
              <a:gd name="connsiteX20" fmla="*/ 118290 w 623696"/>
              <a:gd name="connsiteY20" fmla="*/ 211174 h 2878183"/>
              <a:gd name="connsiteX21" fmla="*/ 184250 w 623696"/>
              <a:gd name="connsiteY21" fmla="*/ 247387 h 2878183"/>
              <a:gd name="connsiteX22" fmla="*/ 102770 w 623696"/>
              <a:gd name="connsiteY22" fmla="*/ 301705 h 2878183"/>
              <a:gd name="connsiteX23" fmla="*/ 110530 w 623696"/>
              <a:gd name="connsiteY23" fmla="*/ 397410 h 2878183"/>
              <a:gd name="connsiteX24" fmla="*/ 79491 w 623696"/>
              <a:gd name="connsiteY24" fmla="*/ 572006 h 2878183"/>
              <a:gd name="connsiteX25" fmla="*/ 373071 w 623696"/>
              <a:gd name="connsiteY25" fmla="*/ 365078 h 2878183"/>
              <a:gd name="connsiteX26" fmla="*/ 340737 w 623696"/>
              <a:gd name="connsiteY26" fmla="*/ 524153 h 2878183"/>
              <a:gd name="connsiteX27" fmla="*/ 276073 w 623696"/>
              <a:gd name="connsiteY27" fmla="*/ 657364 h 2878183"/>
              <a:gd name="connsiteX28" fmla="*/ 268313 w 623696"/>
              <a:gd name="connsiteY28" fmla="*/ 760828 h 2878183"/>
              <a:gd name="connsiteX29" fmla="*/ 559306 w 623696"/>
              <a:gd name="connsiteY29" fmla="*/ 865584 h 2878183"/>
              <a:gd name="connsiteX30" fmla="*/ 362725 w 623696"/>
              <a:gd name="connsiteY30" fmla="*/ 947063 h 2878183"/>
              <a:gd name="connsiteX31" fmla="*/ 150623 w 623696"/>
              <a:gd name="connsiteY31" fmla="*/ 874638 h 2878183"/>
              <a:gd name="connsiteX32" fmla="*/ 57506 w 623696"/>
              <a:gd name="connsiteY32" fmla="*/ 850064 h 2878183"/>
              <a:gd name="connsiteX33" fmla="*/ 208821 w 623696"/>
              <a:gd name="connsiteY33" fmla="*/ 985862 h 2878183"/>
              <a:gd name="connsiteX34" fmla="*/ 524386 w 623696"/>
              <a:gd name="connsiteY34" fmla="*/ 1044060 h 2878183"/>
              <a:gd name="connsiteX35" fmla="*/ 601984 w 623696"/>
              <a:gd name="connsiteY35" fmla="*/ 1027672 h 2878183"/>
              <a:gd name="connsiteX36" fmla="*/ 623696 w 623696"/>
              <a:gd name="connsiteY36" fmla="*/ 1029189 h 2878183"/>
              <a:gd name="connsiteX37" fmla="*/ 623696 w 623696"/>
              <a:gd name="connsiteY37" fmla="*/ 1157056 h 2878183"/>
              <a:gd name="connsiteX38" fmla="*/ 572340 w 623696"/>
              <a:gd name="connsiteY38" fmla="*/ 1163346 h 2878183"/>
              <a:gd name="connsiteX39" fmla="*/ 508867 w 623696"/>
              <a:gd name="connsiteY39" fmla="*/ 1138471 h 2878183"/>
              <a:gd name="connsiteX40" fmla="*/ 444202 w 623696"/>
              <a:gd name="connsiteY40" fmla="*/ 1160457 h 2878183"/>
              <a:gd name="connsiteX41" fmla="*/ 241154 w 623696"/>
              <a:gd name="connsiteY41" fmla="*/ 1186323 h 2878183"/>
              <a:gd name="connsiteX42" fmla="*/ 603278 w 623696"/>
              <a:gd name="connsiteY42" fmla="*/ 1234176 h 2878183"/>
              <a:gd name="connsiteX43" fmla="*/ 623627 w 623696"/>
              <a:gd name="connsiteY43" fmla="*/ 1274288 h 2878183"/>
              <a:gd name="connsiteX44" fmla="*/ 623696 w 623696"/>
              <a:gd name="connsiteY44" fmla="*/ 1274287 h 2878183"/>
              <a:gd name="connsiteX45" fmla="*/ 623696 w 623696"/>
              <a:gd name="connsiteY45" fmla="*/ 1428437 h 2878183"/>
              <a:gd name="connsiteX46" fmla="*/ 612454 w 623696"/>
              <a:gd name="connsiteY46" fmla="*/ 1438866 h 2878183"/>
              <a:gd name="connsiteX47" fmla="*/ 582585 w 623696"/>
              <a:gd name="connsiteY47" fmla="*/ 1446277 h 2878183"/>
              <a:gd name="connsiteX48" fmla="*/ 451961 w 623696"/>
              <a:gd name="connsiteY48" fmla="*/ 1465674 h 2878183"/>
              <a:gd name="connsiteX49" fmla="*/ 203648 w 623696"/>
              <a:gd name="connsiteY49" fmla="*/ 1446277 h 2878183"/>
              <a:gd name="connsiteX50" fmla="*/ 576063 w 623696"/>
              <a:gd name="connsiteY50" fmla="*/ 1550386 h 2878183"/>
              <a:gd name="connsiteX51" fmla="*/ 623696 w 623696"/>
              <a:gd name="connsiteY51" fmla="*/ 1525434 h 2878183"/>
              <a:gd name="connsiteX52" fmla="*/ 623696 w 623696"/>
              <a:gd name="connsiteY52" fmla="*/ 1560513 h 2878183"/>
              <a:gd name="connsiteX53" fmla="*/ 622867 w 623696"/>
              <a:gd name="connsiteY53" fmla="*/ 1566285 h 2878183"/>
              <a:gd name="connsiteX54" fmla="*/ 623696 w 623696"/>
              <a:gd name="connsiteY54" fmla="*/ 1567598 h 2878183"/>
              <a:gd name="connsiteX55" fmla="*/ 623696 w 623696"/>
              <a:gd name="connsiteY55" fmla="*/ 1796802 h 2878183"/>
              <a:gd name="connsiteX56" fmla="*/ 565976 w 623696"/>
              <a:gd name="connsiteY56" fmla="*/ 1803764 h 2878183"/>
              <a:gd name="connsiteX57" fmla="*/ 414455 w 623696"/>
              <a:gd name="connsiteY57" fmla="*/ 1807106 h 2878183"/>
              <a:gd name="connsiteX58" fmla="*/ 589897 w 623696"/>
              <a:gd name="connsiteY58" fmla="*/ 1898560 h 2878183"/>
              <a:gd name="connsiteX59" fmla="*/ 623696 w 623696"/>
              <a:gd name="connsiteY59" fmla="*/ 1897762 h 2878183"/>
              <a:gd name="connsiteX60" fmla="*/ 623696 w 623696"/>
              <a:gd name="connsiteY60" fmla="*/ 2152294 h 2878183"/>
              <a:gd name="connsiteX61" fmla="*/ 617192 w 623696"/>
              <a:gd name="connsiteY61" fmla="*/ 2162518 h 2878183"/>
              <a:gd name="connsiteX62" fmla="*/ 616220 w 623696"/>
              <a:gd name="connsiteY62" fmla="*/ 2173487 h 2878183"/>
              <a:gd name="connsiteX63" fmla="*/ 623696 w 623696"/>
              <a:gd name="connsiteY63" fmla="*/ 2181398 h 2878183"/>
              <a:gd name="connsiteX64" fmla="*/ 623696 w 623696"/>
              <a:gd name="connsiteY64" fmla="*/ 2878183 h 2878183"/>
              <a:gd name="connsiteX65" fmla="*/ 0 w 623696"/>
              <a:gd name="connsiteY65" fmla="*/ 2878183 h 2878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23696" h="2878183">
                <a:moveTo>
                  <a:pt x="80786" y="1160457"/>
                </a:moveTo>
                <a:cubicBezTo>
                  <a:pt x="61385" y="1191496"/>
                  <a:pt x="102770" y="1217362"/>
                  <a:pt x="80786" y="1160457"/>
                </a:cubicBezTo>
                <a:close/>
                <a:moveTo>
                  <a:pt x="75613" y="992328"/>
                </a:moveTo>
                <a:lnTo>
                  <a:pt x="69145" y="1019488"/>
                </a:lnTo>
                <a:cubicBezTo>
                  <a:pt x="44574" y="1148817"/>
                  <a:pt x="124757" y="1064753"/>
                  <a:pt x="75613" y="992328"/>
                </a:cubicBezTo>
                <a:close/>
                <a:moveTo>
                  <a:pt x="371777" y="819025"/>
                </a:moveTo>
                <a:cubicBezTo>
                  <a:pt x="314872" y="831959"/>
                  <a:pt x="413163" y="846185"/>
                  <a:pt x="371777" y="819025"/>
                </a:cubicBezTo>
                <a:close/>
                <a:moveTo>
                  <a:pt x="207814" y="775910"/>
                </a:moveTo>
                <a:cubicBezTo>
                  <a:pt x="201811" y="775377"/>
                  <a:pt x="193303" y="776186"/>
                  <a:pt x="181663" y="778933"/>
                </a:cubicBezTo>
                <a:cubicBezTo>
                  <a:pt x="169215" y="849096"/>
                  <a:pt x="249843" y="779641"/>
                  <a:pt x="207814" y="775910"/>
                </a:cubicBezTo>
                <a:close/>
                <a:moveTo>
                  <a:pt x="43279" y="753069"/>
                </a:moveTo>
                <a:lnTo>
                  <a:pt x="70440" y="773760"/>
                </a:lnTo>
                <a:cubicBezTo>
                  <a:pt x="204943" y="807386"/>
                  <a:pt x="123464" y="762119"/>
                  <a:pt x="43279" y="753069"/>
                </a:cubicBezTo>
                <a:close/>
                <a:moveTo>
                  <a:pt x="189423" y="597872"/>
                </a:moveTo>
                <a:cubicBezTo>
                  <a:pt x="162263" y="610804"/>
                  <a:pt x="149330" y="641844"/>
                  <a:pt x="120877" y="653483"/>
                </a:cubicBezTo>
                <a:cubicBezTo>
                  <a:pt x="-82171" y="696162"/>
                  <a:pt x="224340" y="692282"/>
                  <a:pt x="189423" y="597872"/>
                </a:cubicBezTo>
                <a:close/>
                <a:moveTo>
                  <a:pt x="0" y="0"/>
                </a:moveTo>
                <a:lnTo>
                  <a:pt x="1732" y="2651"/>
                </a:lnTo>
                <a:cubicBezTo>
                  <a:pt x="17252" y="48057"/>
                  <a:pt x="-23972" y="118380"/>
                  <a:pt x="26466" y="111592"/>
                </a:cubicBezTo>
                <a:cubicBezTo>
                  <a:pt x="189423" y="5540"/>
                  <a:pt x="43279" y="146510"/>
                  <a:pt x="20001" y="220228"/>
                </a:cubicBezTo>
                <a:cubicBezTo>
                  <a:pt x="-11039" y="397410"/>
                  <a:pt x="71731" y="145217"/>
                  <a:pt x="118290" y="211174"/>
                </a:cubicBezTo>
                <a:cubicBezTo>
                  <a:pt x="185542" y="196949"/>
                  <a:pt x="290300" y="143923"/>
                  <a:pt x="184250" y="247387"/>
                </a:cubicBezTo>
                <a:cubicBezTo>
                  <a:pt x="331686" y="288773"/>
                  <a:pt x="154503" y="295240"/>
                  <a:pt x="102770" y="301705"/>
                </a:cubicBezTo>
                <a:cubicBezTo>
                  <a:pt x="202356" y="305587"/>
                  <a:pt x="238568" y="403878"/>
                  <a:pt x="110530" y="397410"/>
                </a:cubicBezTo>
                <a:cubicBezTo>
                  <a:pt x="-8452" y="287480"/>
                  <a:pt x="-22678" y="591405"/>
                  <a:pt x="79491" y="572006"/>
                </a:cubicBezTo>
                <a:cubicBezTo>
                  <a:pt x="167436" y="462075"/>
                  <a:pt x="234688" y="370251"/>
                  <a:pt x="373071" y="365078"/>
                </a:cubicBezTo>
                <a:cubicBezTo>
                  <a:pt x="298061" y="433621"/>
                  <a:pt x="468775" y="477595"/>
                  <a:pt x="340737" y="524153"/>
                </a:cubicBezTo>
                <a:cubicBezTo>
                  <a:pt x="515333" y="587525"/>
                  <a:pt x="260554" y="610804"/>
                  <a:pt x="276073" y="657364"/>
                </a:cubicBezTo>
                <a:cubicBezTo>
                  <a:pt x="402816" y="674176"/>
                  <a:pt x="343324" y="697455"/>
                  <a:pt x="268313" y="760828"/>
                </a:cubicBezTo>
                <a:cubicBezTo>
                  <a:pt x="283833" y="745308"/>
                  <a:pt x="486880" y="807386"/>
                  <a:pt x="559306" y="865584"/>
                </a:cubicBezTo>
                <a:cubicBezTo>
                  <a:pt x="523093" y="975516"/>
                  <a:pt x="398937" y="869465"/>
                  <a:pt x="362725" y="947063"/>
                </a:cubicBezTo>
                <a:cubicBezTo>
                  <a:pt x="285126" y="828079"/>
                  <a:pt x="199770" y="1016901"/>
                  <a:pt x="150623" y="874638"/>
                </a:cubicBezTo>
                <a:cubicBezTo>
                  <a:pt x="155796" y="981981"/>
                  <a:pt x="70440" y="908263"/>
                  <a:pt x="57506" y="850064"/>
                </a:cubicBezTo>
                <a:cubicBezTo>
                  <a:pt x="-27851" y="879812"/>
                  <a:pt x="170022" y="965168"/>
                  <a:pt x="208821" y="985862"/>
                </a:cubicBezTo>
                <a:cubicBezTo>
                  <a:pt x="246327" y="1112606"/>
                  <a:pt x="451961" y="888863"/>
                  <a:pt x="524386" y="1044060"/>
                </a:cubicBezTo>
                <a:cubicBezTo>
                  <a:pt x="539259" y="1032097"/>
                  <a:pt x="568924" y="1027490"/>
                  <a:pt x="601984" y="1027672"/>
                </a:cubicBezTo>
                <a:lnTo>
                  <a:pt x="623696" y="1029189"/>
                </a:lnTo>
                <a:lnTo>
                  <a:pt x="623696" y="1157056"/>
                </a:lnTo>
                <a:lnTo>
                  <a:pt x="572340" y="1163346"/>
                </a:lnTo>
                <a:cubicBezTo>
                  <a:pt x="551142" y="1161023"/>
                  <a:pt x="529237" y="1153344"/>
                  <a:pt x="508867" y="1138471"/>
                </a:cubicBezTo>
                <a:cubicBezTo>
                  <a:pt x="631730" y="1201842"/>
                  <a:pt x="503693" y="1219948"/>
                  <a:pt x="444202" y="1160457"/>
                </a:cubicBezTo>
                <a:cubicBezTo>
                  <a:pt x="445496" y="1272974"/>
                  <a:pt x="301938" y="1181149"/>
                  <a:pt x="241154" y="1186323"/>
                </a:cubicBezTo>
                <a:cubicBezTo>
                  <a:pt x="307111" y="1305306"/>
                  <a:pt x="495934" y="1333758"/>
                  <a:pt x="603278" y="1234176"/>
                </a:cubicBezTo>
                <a:cubicBezTo>
                  <a:pt x="605218" y="1257778"/>
                  <a:pt x="612735" y="1269418"/>
                  <a:pt x="623627" y="1274288"/>
                </a:cubicBezTo>
                <a:lnTo>
                  <a:pt x="623696" y="1274287"/>
                </a:lnTo>
                <a:lnTo>
                  <a:pt x="623696" y="1428437"/>
                </a:lnTo>
                <a:lnTo>
                  <a:pt x="612454" y="1438866"/>
                </a:lnTo>
                <a:cubicBezTo>
                  <a:pt x="604753" y="1443084"/>
                  <a:pt x="595033" y="1445792"/>
                  <a:pt x="582585" y="1446277"/>
                </a:cubicBezTo>
                <a:cubicBezTo>
                  <a:pt x="541200" y="1543273"/>
                  <a:pt x="439028" y="1424290"/>
                  <a:pt x="451961" y="1465674"/>
                </a:cubicBezTo>
                <a:cubicBezTo>
                  <a:pt x="352378" y="1442396"/>
                  <a:pt x="322631" y="1483781"/>
                  <a:pt x="203648" y="1446277"/>
                </a:cubicBezTo>
                <a:cubicBezTo>
                  <a:pt x="229677" y="1499464"/>
                  <a:pt x="439877" y="1594238"/>
                  <a:pt x="576063" y="1550386"/>
                </a:cubicBezTo>
                <a:lnTo>
                  <a:pt x="623696" y="1525434"/>
                </a:lnTo>
                <a:lnTo>
                  <a:pt x="623696" y="1560513"/>
                </a:lnTo>
                <a:lnTo>
                  <a:pt x="622867" y="1566285"/>
                </a:lnTo>
                <a:lnTo>
                  <a:pt x="623696" y="1567598"/>
                </a:lnTo>
                <a:lnTo>
                  <a:pt x="623696" y="1796802"/>
                </a:lnTo>
                <a:lnTo>
                  <a:pt x="565976" y="1803764"/>
                </a:lnTo>
                <a:cubicBezTo>
                  <a:pt x="518607" y="1806561"/>
                  <a:pt x="469259" y="1807106"/>
                  <a:pt x="414455" y="1807106"/>
                </a:cubicBezTo>
                <a:cubicBezTo>
                  <a:pt x="376464" y="1833781"/>
                  <a:pt x="485991" y="1890262"/>
                  <a:pt x="589897" y="1898560"/>
                </a:cubicBezTo>
                <a:lnTo>
                  <a:pt x="623696" y="1897762"/>
                </a:lnTo>
                <a:lnTo>
                  <a:pt x="623696" y="2152294"/>
                </a:lnTo>
                <a:lnTo>
                  <a:pt x="617192" y="2162518"/>
                </a:lnTo>
                <a:cubicBezTo>
                  <a:pt x="615728" y="2166455"/>
                  <a:pt x="615447" y="2170106"/>
                  <a:pt x="616220" y="2173487"/>
                </a:cubicBezTo>
                <a:lnTo>
                  <a:pt x="623696" y="2181398"/>
                </a:lnTo>
                <a:lnTo>
                  <a:pt x="623696" y="2878183"/>
                </a:lnTo>
                <a:lnTo>
                  <a:pt x="0" y="287818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1" name="Freeform: Shape 370">
            <a:extLst>
              <a:ext uri="{FF2B5EF4-FFF2-40B4-BE49-F238E27FC236}">
                <a16:creationId xmlns:a16="http://schemas.microsoft.com/office/drawing/2014/main" id="{3CF3098C-4159-4E48-B1EA-B2BE48C87422}"/>
              </a:ext>
            </a:extLst>
          </p:cNvPr>
          <p:cNvSpPr/>
          <p:nvPr/>
        </p:nvSpPr>
        <p:spPr>
          <a:xfrm>
            <a:off x="15627" y="4524409"/>
            <a:ext cx="857054" cy="2301736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72" name="Freeform: Shape 371">
            <a:extLst>
              <a:ext uri="{FF2B5EF4-FFF2-40B4-BE49-F238E27FC236}">
                <a16:creationId xmlns:a16="http://schemas.microsoft.com/office/drawing/2014/main" id="{E8FC99C3-58A9-4F8B-BBF2-00F1382943CB}"/>
              </a:ext>
            </a:extLst>
          </p:cNvPr>
          <p:cNvSpPr/>
          <p:nvPr/>
        </p:nvSpPr>
        <p:spPr>
          <a:xfrm>
            <a:off x="866869" y="4550521"/>
            <a:ext cx="1173947" cy="2275625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68" name="Freeform: Shape 367">
            <a:extLst>
              <a:ext uri="{FF2B5EF4-FFF2-40B4-BE49-F238E27FC236}">
                <a16:creationId xmlns:a16="http://schemas.microsoft.com/office/drawing/2014/main" id="{D79F8B7C-4E3E-4031-B602-21B662B75E53}"/>
              </a:ext>
            </a:extLst>
          </p:cNvPr>
          <p:cNvSpPr/>
          <p:nvPr/>
        </p:nvSpPr>
        <p:spPr>
          <a:xfrm>
            <a:off x="821228" y="3884120"/>
            <a:ext cx="1113712" cy="2991028"/>
          </a:xfrm>
          <a:custGeom>
            <a:avLst/>
            <a:gdLst>
              <a:gd name="connsiteX0" fmla="*/ 807386 w 1113712"/>
              <a:gd name="connsiteY0" fmla="*/ 1975864 h 2991028"/>
              <a:gd name="connsiteX1" fmla="*/ 807386 w 1113712"/>
              <a:gd name="connsiteY1" fmla="*/ 1975864 h 2991028"/>
              <a:gd name="connsiteX2" fmla="*/ 970824 w 1113712"/>
              <a:gd name="connsiteY2" fmla="*/ 1251690 h 2991028"/>
              <a:gd name="connsiteX3" fmla="*/ 970824 w 1113712"/>
              <a:gd name="connsiteY3" fmla="*/ 1251690 h 2991028"/>
              <a:gd name="connsiteX4" fmla="*/ 701085 w 1113712"/>
              <a:gd name="connsiteY4" fmla="*/ 1251690 h 2991028"/>
              <a:gd name="connsiteX5" fmla="*/ 835291 w 1113712"/>
              <a:gd name="connsiteY5" fmla="*/ 1310157 h 2991028"/>
              <a:gd name="connsiteX6" fmla="*/ 701085 w 1113712"/>
              <a:gd name="connsiteY6" fmla="*/ 1251690 h 2991028"/>
              <a:gd name="connsiteX7" fmla="*/ 1035932 w 1113712"/>
              <a:gd name="connsiteY7" fmla="*/ 1229102 h 2991028"/>
              <a:gd name="connsiteX8" fmla="*/ 1035932 w 1113712"/>
              <a:gd name="connsiteY8" fmla="*/ 1229102 h 2991028"/>
              <a:gd name="connsiteX9" fmla="*/ 1091741 w 1113712"/>
              <a:gd name="connsiteY9" fmla="*/ 1199868 h 2991028"/>
              <a:gd name="connsiteX10" fmla="*/ 1091741 w 1113712"/>
              <a:gd name="connsiteY10" fmla="*/ 1199868 h 2991028"/>
              <a:gd name="connsiteX11" fmla="*/ 954879 w 1113712"/>
              <a:gd name="connsiteY11" fmla="*/ 554092 h 2991028"/>
              <a:gd name="connsiteX12" fmla="*/ 973481 w 1113712"/>
              <a:gd name="connsiteY12" fmla="*/ 597942 h 2991028"/>
              <a:gd name="connsiteX13" fmla="*/ 954879 w 1113712"/>
              <a:gd name="connsiteY13" fmla="*/ 554092 h 2991028"/>
              <a:gd name="connsiteX14" fmla="*/ 986769 w 1113712"/>
              <a:gd name="connsiteY14" fmla="*/ 390655 h 2991028"/>
              <a:gd name="connsiteX15" fmla="*/ 1017330 w 1113712"/>
              <a:gd name="connsiteY15" fmla="*/ 446464 h 2991028"/>
              <a:gd name="connsiteX16" fmla="*/ 986769 w 1113712"/>
              <a:gd name="connsiteY16" fmla="*/ 390655 h 2991028"/>
              <a:gd name="connsiteX17" fmla="*/ 1074467 w 1113712"/>
              <a:gd name="connsiteY17" fmla="*/ 0 h 2991028"/>
              <a:gd name="connsiteX18" fmla="*/ 1101955 w 1113712"/>
              <a:gd name="connsiteY18" fmla="*/ 13529 h 2991028"/>
              <a:gd name="connsiteX19" fmla="*/ 1113712 w 1113712"/>
              <a:gd name="connsiteY19" fmla="*/ 31513 h 2991028"/>
              <a:gd name="connsiteX20" fmla="*/ 1113712 w 1113712"/>
              <a:gd name="connsiteY20" fmla="*/ 2991028 h 2991028"/>
              <a:gd name="connsiteX21" fmla="*/ 380617 w 1113712"/>
              <a:gd name="connsiteY21" fmla="*/ 2991028 h 2991028"/>
              <a:gd name="connsiteX22" fmla="*/ 384865 w 1113712"/>
              <a:gd name="connsiteY22" fmla="*/ 2982557 h 2991028"/>
              <a:gd name="connsiteX23" fmla="*/ 370960 w 1113712"/>
              <a:gd name="connsiteY23" fmla="*/ 2976437 h 2991028"/>
              <a:gd name="connsiteX24" fmla="*/ 337023 w 1113712"/>
              <a:gd name="connsiteY24" fmla="*/ 2991028 h 2991028"/>
              <a:gd name="connsiteX25" fmla="*/ 336998 w 1113712"/>
              <a:gd name="connsiteY25" fmla="*/ 2991028 h 2991028"/>
              <a:gd name="connsiteX26" fmla="*/ 312923 w 1113712"/>
              <a:gd name="connsiteY26" fmla="*/ 2971636 h 2991028"/>
              <a:gd name="connsiteX27" fmla="*/ 116432 w 1113712"/>
              <a:gd name="connsiteY27" fmla="*/ 2908653 h 2991028"/>
              <a:gd name="connsiteX28" fmla="*/ 80556 w 1113712"/>
              <a:gd name="connsiteY28" fmla="*/ 2848859 h 2991028"/>
              <a:gd name="connsiteX29" fmla="*/ 135035 w 1113712"/>
              <a:gd name="connsiteY29" fmla="*/ 2814311 h 2991028"/>
              <a:gd name="connsiteX30" fmla="*/ 590799 w 1113712"/>
              <a:gd name="connsiteY30" fmla="*/ 2786407 h 2991028"/>
              <a:gd name="connsiteX31" fmla="*/ 523032 w 1113712"/>
              <a:gd name="connsiteY31" fmla="*/ 2714654 h 2991028"/>
              <a:gd name="connsiteX32" fmla="*/ 410089 w 1113712"/>
              <a:gd name="connsiteY32" fmla="*/ 2664161 h 2991028"/>
              <a:gd name="connsiteX33" fmla="*/ 218747 w 1113712"/>
              <a:gd name="connsiteY33" fmla="*/ 2660175 h 2991028"/>
              <a:gd name="connsiteX34" fmla="*/ 49994 w 1113712"/>
              <a:gd name="connsiteY34" fmla="*/ 2588422 h 2991028"/>
              <a:gd name="connsiteX35" fmla="*/ 53981 w 1113712"/>
              <a:gd name="connsiteY35" fmla="*/ 2494079 h 2991028"/>
              <a:gd name="connsiteX36" fmla="*/ 593457 w 1113712"/>
              <a:gd name="connsiteY36" fmla="*/ 2444916 h 2991028"/>
              <a:gd name="connsiteX37" fmla="*/ 775496 w 1113712"/>
              <a:gd name="connsiteY37" fmla="*/ 2309383 h 2991028"/>
              <a:gd name="connsiteX38" fmla="*/ 625346 w 1113712"/>
              <a:gd name="connsiteY38" fmla="*/ 2314698 h 2991028"/>
              <a:gd name="connsiteX39" fmla="*/ 519047 w 1113712"/>
              <a:gd name="connsiteY39" fmla="*/ 2345259 h 2991028"/>
              <a:gd name="connsiteX40" fmla="*/ 149652 w 1113712"/>
              <a:gd name="connsiteY40" fmla="*/ 2205739 h 2991028"/>
              <a:gd name="connsiteX41" fmla="*/ 612059 w 1113712"/>
              <a:gd name="connsiteY41" fmla="*/ 2064891 h 2991028"/>
              <a:gd name="connsiteX42" fmla="*/ 639963 w 1113712"/>
              <a:gd name="connsiteY42" fmla="*/ 1961248 h 2991028"/>
              <a:gd name="connsiteX43" fmla="*/ 261267 w 1113712"/>
              <a:gd name="connsiteY43" fmla="*/ 1894811 h 2991028"/>
              <a:gd name="connsiteX44" fmla="*/ 491142 w 1113712"/>
              <a:gd name="connsiteY44" fmla="*/ 1817742 h 2991028"/>
              <a:gd name="connsiteX45" fmla="*/ 321060 w 1113712"/>
              <a:gd name="connsiteY45" fmla="*/ 1670249 h 2991028"/>
              <a:gd name="connsiteX46" fmla="*/ 768853 w 1113712"/>
              <a:gd name="connsiteY46" fmla="*/ 1602483 h 2991028"/>
              <a:gd name="connsiteX47" fmla="*/ 513731 w 1113712"/>
              <a:gd name="connsiteY47" fmla="*/ 1478908 h 2991028"/>
              <a:gd name="connsiteX48" fmla="*/ 322390 w 1113712"/>
              <a:gd name="connsiteY48" fmla="*/ 1347361 h 2991028"/>
              <a:gd name="connsiteX49" fmla="*/ 451278 w 1113712"/>
              <a:gd name="connsiteY49" fmla="*/ 1327429 h 2991028"/>
              <a:gd name="connsiteX50" fmla="*/ 544292 w 1113712"/>
              <a:gd name="connsiteY50" fmla="*/ 1263649 h 2991028"/>
              <a:gd name="connsiteX51" fmla="*/ 491142 w 1113712"/>
              <a:gd name="connsiteY51" fmla="*/ 1170636 h 2991028"/>
              <a:gd name="connsiteX52" fmla="*/ 487156 w 1113712"/>
              <a:gd name="connsiteY52" fmla="*/ 1089582 h 2991028"/>
              <a:gd name="connsiteX53" fmla="*/ 691785 w 1113712"/>
              <a:gd name="connsiteY53" fmla="*/ 1048390 h 2991028"/>
              <a:gd name="connsiteX54" fmla="*/ 1071810 w 1113712"/>
              <a:gd name="connsiteY54" fmla="*/ 951392 h 2991028"/>
              <a:gd name="connsiteX55" fmla="*/ 747592 w 1113712"/>
              <a:gd name="connsiteY55" fmla="*/ 1005870 h 2991028"/>
              <a:gd name="connsiteX56" fmla="*/ 628004 w 1113712"/>
              <a:gd name="connsiteY56" fmla="*/ 950062 h 2991028"/>
              <a:gd name="connsiteX57" fmla="*/ 584155 w 1113712"/>
              <a:gd name="connsiteY57" fmla="*/ 895583 h 2991028"/>
              <a:gd name="connsiteX58" fmla="*/ 491142 w 1113712"/>
              <a:gd name="connsiteY58" fmla="*/ 829146 h 2991028"/>
              <a:gd name="connsiteX59" fmla="*/ 771511 w 1113712"/>
              <a:gd name="connsiteY59" fmla="*/ 853063 h 2991028"/>
              <a:gd name="connsiteX60" fmla="*/ 1071810 w 1113712"/>
              <a:gd name="connsiteY60" fmla="*/ 795926 h 2991028"/>
              <a:gd name="connsiteX61" fmla="*/ 905714 w 1113712"/>
              <a:gd name="connsiteY61" fmla="*/ 790611 h 2991028"/>
              <a:gd name="connsiteX62" fmla="*/ 747592 w 1113712"/>
              <a:gd name="connsiteY62" fmla="*/ 742776 h 2991028"/>
              <a:gd name="connsiteX63" fmla="*/ 731647 w 1113712"/>
              <a:gd name="connsiteY63" fmla="*/ 619202 h 2991028"/>
              <a:gd name="connsiteX64" fmla="*/ 705072 w 1113712"/>
              <a:gd name="connsiteY64" fmla="*/ 522202 h 2991028"/>
              <a:gd name="connsiteX65" fmla="*/ 880468 w 1113712"/>
              <a:gd name="connsiteY65" fmla="*/ 447791 h 2991028"/>
              <a:gd name="connsiteX66" fmla="*/ 891098 w 1113712"/>
              <a:gd name="connsiteY66" fmla="*/ 410586 h 2991028"/>
              <a:gd name="connsiteX67" fmla="*/ 913686 w 1113712"/>
              <a:gd name="connsiteY67" fmla="*/ 260437 h 2991028"/>
              <a:gd name="connsiteX68" fmla="*/ 1018659 w 1113712"/>
              <a:gd name="connsiteY68" fmla="*/ 322888 h 2991028"/>
              <a:gd name="connsiteX69" fmla="*/ 982783 w 1113712"/>
              <a:gd name="connsiteY69" fmla="*/ 136862 h 2991028"/>
              <a:gd name="connsiteX70" fmla="*/ 1074467 w 1113712"/>
              <a:gd name="connsiteY70" fmla="*/ 0 h 299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113712" h="2991028">
                <a:moveTo>
                  <a:pt x="807386" y="1975864"/>
                </a:moveTo>
                <a:cubicBezTo>
                  <a:pt x="657238" y="2001111"/>
                  <a:pt x="706400" y="2051604"/>
                  <a:pt x="807386" y="1975864"/>
                </a:cubicBezTo>
                <a:close/>
                <a:moveTo>
                  <a:pt x="970824" y="1251690"/>
                </a:moveTo>
                <a:cubicBezTo>
                  <a:pt x="922989" y="1274279"/>
                  <a:pt x="1014672" y="1270294"/>
                  <a:pt x="970824" y="1251690"/>
                </a:cubicBezTo>
                <a:close/>
                <a:moveTo>
                  <a:pt x="701085" y="1251690"/>
                </a:moveTo>
                <a:cubicBezTo>
                  <a:pt x="663880" y="1338060"/>
                  <a:pt x="790113" y="1319456"/>
                  <a:pt x="835291" y="1310157"/>
                </a:cubicBezTo>
                <a:cubicBezTo>
                  <a:pt x="1034605" y="1241060"/>
                  <a:pt x="752907" y="1312814"/>
                  <a:pt x="701085" y="1251690"/>
                </a:cubicBezTo>
                <a:close/>
                <a:moveTo>
                  <a:pt x="1035932" y="1229102"/>
                </a:moveTo>
                <a:cubicBezTo>
                  <a:pt x="988097" y="1251690"/>
                  <a:pt x="1079782" y="1247704"/>
                  <a:pt x="1035932" y="1229102"/>
                </a:cubicBezTo>
                <a:close/>
                <a:moveTo>
                  <a:pt x="1091741" y="1199868"/>
                </a:moveTo>
                <a:cubicBezTo>
                  <a:pt x="1033275" y="1219801"/>
                  <a:pt x="1130274" y="1225116"/>
                  <a:pt x="1091741" y="1199868"/>
                </a:cubicBezTo>
                <a:close/>
                <a:moveTo>
                  <a:pt x="954879" y="554092"/>
                </a:moveTo>
                <a:cubicBezTo>
                  <a:pt x="925646" y="556749"/>
                  <a:pt x="974810" y="599269"/>
                  <a:pt x="973481" y="597942"/>
                </a:cubicBezTo>
                <a:cubicBezTo>
                  <a:pt x="1071810" y="693613"/>
                  <a:pt x="1050550" y="556749"/>
                  <a:pt x="954879" y="554092"/>
                </a:cubicBezTo>
                <a:close/>
                <a:moveTo>
                  <a:pt x="986769" y="390655"/>
                </a:moveTo>
                <a:cubicBezTo>
                  <a:pt x="977467" y="415901"/>
                  <a:pt x="1012015" y="427861"/>
                  <a:pt x="1017330" y="446464"/>
                </a:cubicBezTo>
                <a:cubicBezTo>
                  <a:pt x="1057192" y="589969"/>
                  <a:pt x="1077125" y="399956"/>
                  <a:pt x="986769" y="390655"/>
                </a:cubicBezTo>
                <a:close/>
                <a:moveTo>
                  <a:pt x="1074467" y="0"/>
                </a:moveTo>
                <a:cubicBezTo>
                  <a:pt x="1086426" y="2990"/>
                  <a:pt x="1095354" y="7661"/>
                  <a:pt x="1101955" y="13529"/>
                </a:cubicBezTo>
                <a:lnTo>
                  <a:pt x="1113712" y="31513"/>
                </a:lnTo>
                <a:lnTo>
                  <a:pt x="1113712" y="2991028"/>
                </a:lnTo>
                <a:lnTo>
                  <a:pt x="380617" y="2991028"/>
                </a:lnTo>
                <a:lnTo>
                  <a:pt x="384865" y="2982557"/>
                </a:lnTo>
                <a:cubicBezTo>
                  <a:pt x="387715" y="2975254"/>
                  <a:pt x="386090" y="2971491"/>
                  <a:pt x="370960" y="2976437"/>
                </a:cubicBezTo>
                <a:lnTo>
                  <a:pt x="337023" y="2991028"/>
                </a:lnTo>
                <a:lnTo>
                  <a:pt x="336998" y="2991028"/>
                </a:lnTo>
                <a:lnTo>
                  <a:pt x="312923" y="2971636"/>
                </a:lnTo>
                <a:cubicBezTo>
                  <a:pt x="249122" y="2938010"/>
                  <a:pt x="138524" y="2977250"/>
                  <a:pt x="116432" y="2908653"/>
                </a:cubicBezTo>
                <a:cubicBezTo>
                  <a:pt x="-47004" y="2875434"/>
                  <a:pt x="214761" y="2864804"/>
                  <a:pt x="80556" y="2848859"/>
                </a:cubicBezTo>
                <a:cubicBezTo>
                  <a:pt x="-85539" y="2806338"/>
                  <a:pt x="42022" y="2782421"/>
                  <a:pt x="135035" y="2814311"/>
                </a:cubicBezTo>
                <a:cubicBezTo>
                  <a:pt x="278540" y="2810325"/>
                  <a:pt x="432676" y="2826269"/>
                  <a:pt x="590799" y="2786407"/>
                </a:cubicBezTo>
                <a:cubicBezTo>
                  <a:pt x="739620" y="2754516"/>
                  <a:pt x="609402" y="2701366"/>
                  <a:pt x="523032" y="2714654"/>
                </a:cubicBezTo>
                <a:cubicBezTo>
                  <a:pt x="507087" y="2633600"/>
                  <a:pt x="404774" y="2755846"/>
                  <a:pt x="410089" y="2664161"/>
                </a:cubicBezTo>
                <a:cubicBezTo>
                  <a:pt x="343650" y="2681435"/>
                  <a:pt x="303788" y="2645558"/>
                  <a:pt x="218747" y="2660175"/>
                </a:cubicBezTo>
                <a:cubicBezTo>
                  <a:pt x="254623" y="2584435"/>
                  <a:pt x="-4485" y="2654860"/>
                  <a:pt x="49994" y="2588422"/>
                </a:cubicBezTo>
                <a:cubicBezTo>
                  <a:pt x="174897" y="2529957"/>
                  <a:pt x="-49662" y="2540587"/>
                  <a:pt x="53981" y="2494079"/>
                </a:cubicBezTo>
                <a:cubicBezTo>
                  <a:pt x="230706" y="2455546"/>
                  <a:pt x="419389" y="2494079"/>
                  <a:pt x="593457" y="2444916"/>
                </a:cubicBezTo>
                <a:cubicBezTo>
                  <a:pt x="382184" y="2365191"/>
                  <a:pt x="713045" y="2375821"/>
                  <a:pt x="775496" y="2309383"/>
                </a:cubicBezTo>
                <a:cubicBezTo>
                  <a:pt x="717031" y="2240288"/>
                  <a:pt x="677167" y="2342601"/>
                  <a:pt x="625346" y="2314698"/>
                </a:cubicBezTo>
                <a:cubicBezTo>
                  <a:pt x="562894" y="2297424"/>
                  <a:pt x="590799" y="2318684"/>
                  <a:pt x="519047" y="2345259"/>
                </a:cubicBezTo>
                <a:cubicBezTo>
                  <a:pt x="380855" y="2323999"/>
                  <a:pt x="259938" y="2312040"/>
                  <a:pt x="149652" y="2205739"/>
                </a:cubicBezTo>
                <a:cubicBezTo>
                  <a:pt x="225391" y="2135315"/>
                  <a:pt x="479183" y="2126015"/>
                  <a:pt x="612059" y="2064891"/>
                </a:cubicBezTo>
                <a:cubicBezTo>
                  <a:pt x="558909" y="1983836"/>
                  <a:pt x="685140" y="1994466"/>
                  <a:pt x="639963" y="1961248"/>
                </a:cubicBezTo>
                <a:cubicBezTo>
                  <a:pt x="505758" y="2070206"/>
                  <a:pt x="390156" y="1971878"/>
                  <a:pt x="261267" y="1894811"/>
                </a:cubicBezTo>
                <a:cubicBezTo>
                  <a:pt x="230706" y="1811098"/>
                  <a:pt x="701085" y="1910756"/>
                  <a:pt x="491142" y="1817742"/>
                </a:cubicBezTo>
                <a:cubicBezTo>
                  <a:pt x="472540" y="1809770"/>
                  <a:pt x="261267" y="1716756"/>
                  <a:pt x="321060" y="1670249"/>
                </a:cubicBezTo>
                <a:cubicBezTo>
                  <a:pt x="465896" y="1611784"/>
                  <a:pt x="638634" y="1711441"/>
                  <a:pt x="768853" y="1602483"/>
                </a:cubicBezTo>
                <a:cubicBezTo>
                  <a:pt x="718360" y="1648989"/>
                  <a:pt x="614717" y="1476251"/>
                  <a:pt x="513731" y="1478908"/>
                </a:cubicBezTo>
                <a:cubicBezTo>
                  <a:pt x="461910" y="1465621"/>
                  <a:pt x="234692" y="1368621"/>
                  <a:pt x="322390" y="1347361"/>
                </a:cubicBezTo>
                <a:cubicBezTo>
                  <a:pt x="419389" y="1395197"/>
                  <a:pt x="380855" y="1288897"/>
                  <a:pt x="451278" y="1327429"/>
                </a:cubicBezTo>
                <a:cubicBezTo>
                  <a:pt x="590799" y="1416457"/>
                  <a:pt x="459252" y="1262320"/>
                  <a:pt x="544292" y="1263649"/>
                </a:cubicBezTo>
                <a:cubicBezTo>
                  <a:pt x="739620" y="1294212"/>
                  <a:pt x="585484" y="1197211"/>
                  <a:pt x="491142" y="1170636"/>
                </a:cubicBezTo>
                <a:cubicBezTo>
                  <a:pt x="499115" y="1157348"/>
                  <a:pt x="403444" y="1090911"/>
                  <a:pt x="487156" y="1089582"/>
                </a:cubicBezTo>
                <a:cubicBezTo>
                  <a:pt x="546949" y="1021815"/>
                  <a:pt x="775496" y="1136088"/>
                  <a:pt x="691785" y="1048390"/>
                </a:cubicBezTo>
                <a:cubicBezTo>
                  <a:pt x="816688" y="1085595"/>
                  <a:pt x="984111" y="1084267"/>
                  <a:pt x="1071810" y="951392"/>
                </a:cubicBezTo>
                <a:cubicBezTo>
                  <a:pt x="1058522" y="910199"/>
                  <a:pt x="814031" y="1085595"/>
                  <a:pt x="747592" y="1005870"/>
                </a:cubicBezTo>
                <a:cubicBezTo>
                  <a:pt x="915016" y="857049"/>
                  <a:pt x="654580" y="1077622"/>
                  <a:pt x="628004" y="950062"/>
                </a:cubicBezTo>
                <a:cubicBezTo>
                  <a:pt x="784798" y="847748"/>
                  <a:pt x="430019" y="1019158"/>
                  <a:pt x="584155" y="895583"/>
                </a:cubicBezTo>
                <a:cubicBezTo>
                  <a:pt x="536319" y="904884"/>
                  <a:pt x="303788" y="843761"/>
                  <a:pt x="491142" y="829146"/>
                </a:cubicBezTo>
                <a:cubicBezTo>
                  <a:pt x="553594" y="722845"/>
                  <a:pt x="685140" y="857049"/>
                  <a:pt x="771511" y="853063"/>
                </a:cubicBezTo>
                <a:cubicBezTo>
                  <a:pt x="699757" y="736132"/>
                  <a:pt x="1114329" y="984610"/>
                  <a:pt x="1071810" y="795926"/>
                </a:cubicBezTo>
                <a:cubicBezTo>
                  <a:pt x="988097" y="850406"/>
                  <a:pt x="992084" y="782638"/>
                  <a:pt x="905714" y="790611"/>
                </a:cubicBezTo>
                <a:cubicBezTo>
                  <a:pt x="950891" y="712215"/>
                  <a:pt x="812701" y="765365"/>
                  <a:pt x="747592" y="742776"/>
                </a:cubicBezTo>
                <a:cubicBezTo>
                  <a:pt x="609402" y="694940"/>
                  <a:pt x="913686" y="682983"/>
                  <a:pt x="731647" y="619202"/>
                </a:cubicBezTo>
                <a:cubicBezTo>
                  <a:pt x="618703" y="563394"/>
                  <a:pt x="835291" y="578009"/>
                  <a:pt x="705072" y="522202"/>
                </a:cubicBezTo>
                <a:cubicBezTo>
                  <a:pt x="707730" y="475696"/>
                  <a:pt x="1014672" y="631160"/>
                  <a:pt x="880468" y="447791"/>
                </a:cubicBezTo>
                <a:cubicBezTo>
                  <a:pt x="964180" y="487655"/>
                  <a:pt x="1000056" y="410586"/>
                  <a:pt x="891098" y="410586"/>
                </a:cubicBezTo>
                <a:cubicBezTo>
                  <a:pt x="948234" y="387997"/>
                  <a:pt x="772838" y="205957"/>
                  <a:pt x="913686" y="260437"/>
                </a:cubicBezTo>
                <a:cubicBezTo>
                  <a:pt x="954879" y="233862"/>
                  <a:pt x="1004042" y="229874"/>
                  <a:pt x="1018659" y="322888"/>
                </a:cubicBezTo>
                <a:cubicBezTo>
                  <a:pt x="1135589" y="429189"/>
                  <a:pt x="965509" y="136862"/>
                  <a:pt x="982783" y="136862"/>
                </a:cubicBezTo>
                <a:cubicBezTo>
                  <a:pt x="1107686" y="269738"/>
                  <a:pt x="1059850" y="77069"/>
                  <a:pt x="1074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sp>
        <p:nvSpPr>
          <p:cNvPr id="369" name="Freeform: Shape 368">
            <a:extLst>
              <a:ext uri="{FF2B5EF4-FFF2-40B4-BE49-F238E27FC236}">
                <a16:creationId xmlns:a16="http://schemas.microsoft.com/office/drawing/2014/main" id="{12E54385-2BF4-4F6E-A4D7-72C04D98ECAB}"/>
              </a:ext>
            </a:extLst>
          </p:cNvPr>
          <p:cNvSpPr/>
          <p:nvPr/>
        </p:nvSpPr>
        <p:spPr>
          <a:xfrm>
            <a:off x="1929627" y="3918052"/>
            <a:ext cx="1525504" cy="2957097"/>
          </a:xfrm>
          <a:custGeom>
            <a:avLst/>
            <a:gdLst>
              <a:gd name="connsiteX0" fmla="*/ 1104814 w 1525504"/>
              <a:gd name="connsiteY0" fmla="*/ 2757552 h 2957097"/>
              <a:gd name="connsiteX1" fmla="*/ 1104814 w 1525504"/>
              <a:gd name="connsiteY1" fmla="*/ 2757552 h 2957097"/>
              <a:gd name="connsiteX2" fmla="*/ 1100829 w 1525504"/>
              <a:gd name="connsiteY2" fmla="*/ 2479842 h 2957097"/>
              <a:gd name="connsiteX3" fmla="*/ 1100829 w 1525504"/>
              <a:gd name="connsiteY3" fmla="*/ 2479842 h 2957097"/>
              <a:gd name="connsiteX4" fmla="*/ 811160 w 1525504"/>
              <a:gd name="connsiteY4" fmla="*/ 2420047 h 2957097"/>
              <a:gd name="connsiteX5" fmla="*/ 811160 w 1525504"/>
              <a:gd name="connsiteY5" fmla="*/ 2420047 h 2957097"/>
              <a:gd name="connsiteX6" fmla="*/ 789367 w 1525504"/>
              <a:gd name="connsiteY6" fmla="*/ 1820093 h 2957097"/>
              <a:gd name="connsiteX7" fmla="*/ 791353 w 1525504"/>
              <a:gd name="connsiteY7" fmla="*/ 1823414 h 2957097"/>
              <a:gd name="connsiteX8" fmla="*/ 769677 w 1525504"/>
              <a:gd name="connsiteY8" fmla="*/ 1826029 h 2957097"/>
              <a:gd name="connsiteX9" fmla="*/ 769537 w 1525504"/>
              <a:gd name="connsiteY9" fmla="*/ 1824965 h 2957097"/>
              <a:gd name="connsiteX10" fmla="*/ 83001 w 1525504"/>
              <a:gd name="connsiteY10" fmla="*/ 1192274 h 2957097"/>
              <a:gd name="connsiteX11" fmla="*/ 83001 w 1525504"/>
              <a:gd name="connsiteY11" fmla="*/ 1192274 h 2957097"/>
              <a:gd name="connsiteX12" fmla="*/ 77686 w 1525504"/>
              <a:gd name="connsiteY12" fmla="*/ 1019535 h 2957097"/>
              <a:gd name="connsiteX13" fmla="*/ 71041 w 1525504"/>
              <a:gd name="connsiteY13" fmla="*/ 1047440 h 2957097"/>
              <a:gd name="connsiteX14" fmla="*/ 77686 w 1525504"/>
              <a:gd name="connsiteY14" fmla="*/ 1019535 h 2957097"/>
              <a:gd name="connsiteX15" fmla="*/ 381971 w 1525504"/>
              <a:gd name="connsiteY15" fmla="*/ 841481 h 2957097"/>
              <a:gd name="connsiteX16" fmla="*/ 381971 w 1525504"/>
              <a:gd name="connsiteY16" fmla="*/ 841481 h 2957097"/>
              <a:gd name="connsiteX17" fmla="*/ 213512 w 1525504"/>
              <a:gd name="connsiteY17" fmla="*/ 797184 h 2957097"/>
              <a:gd name="connsiteX18" fmla="*/ 186644 w 1525504"/>
              <a:gd name="connsiteY18" fmla="*/ 800290 h 2957097"/>
              <a:gd name="connsiteX19" fmla="*/ 213512 w 1525504"/>
              <a:gd name="connsiteY19" fmla="*/ 797184 h 2957097"/>
              <a:gd name="connsiteX20" fmla="*/ 44466 w 1525504"/>
              <a:gd name="connsiteY20" fmla="*/ 773716 h 2957097"/>
              <a:gd name="connsiteX21" fmla="*/ 72371 w 1525504"/>
              <a:gd name="connsiteY21" fmla="*/ 794975 h 2957097"/>
              <a:gd name="connsiteX22" fmla="*/ 44466 w 1525504"/>
              <a:gd name="connsiteY22" fmla="*/ 773716 h 2957097"/>
              <a:gd name="connsiteX23" fmla="*/ 194617 w 1525504"/>
              <a:gd name="connsiteY23" fmla="*/ 614264 h 2957097"/>
              <a:gd name="connsiteX24" fmla="*/ 124191 w 1525504"/>
              <a:gd name="connsiteY24" fmla="*/ 671400 h 2957097"/>
              <a:gd name="connsiteX25" fmla="*/ 194617 w 1525504"/>
              <a:gd name="connsiteY25" fmla="*/ 614264 h 2957097"/>
              <a:gd name="connsiteX26" fmla="*/ 0 w 1525504"/>
              <a:gd name="connsiteY26" fmla="*/ 0 h 2957097"/>
              <a:gd name="connsiteX27" fmla="*/ 1780 w 1525504"/>
              <a:gd name="connsiteY27" fmla="*/ 2724 h 2957097"/>
              <a:gd name="connsiteX28" fmla="*/ 27192 w 1525504"/>
              <a:gd name="connsiteY28" fmla="*/ 114651 h 2957097"/>
              <a:gd name="connsiteX29" fmla="*/ 20549 w 1525504"/>
              <a:gd name="connsiteY29" fmla="*/ 226266 h 2957097"/>
              <a:gd name="connsiteX30" fmla="*/ 121533 w 1525504"/>
              <a:gd name="connsiteY30" fmla="*/ 216964 h 2957097"/>
              <a:gd name="connsiteX31" fmla="*/ 189302 w 1525504"/>
              <a:gd name="connsiteY31" fmla="*/ 254170 h 2957097"/>
              <a:gd name="connsiteX32" fmla="*/ 105588 w 1525504"/>
              <a:gd name="connsiteY32" fmla="*/ 309977 h 2957097"/>
              <a:gd name="connsiteX33" fmla="*/ 113561 w 1525504"/>
              <a:gd name="connsiteY33" fmla="*/ 408306 h 2957097"/>
              <a:gd name="connsiteX34" fmla="*/ 81671 w 1525504"/>
              <a:gd name="connsiteY34" fmla="*/ 587689 h 2957097"/>
              <a:gd name="connsiteX35" fmla="*/ 383300 w 1525504"/>
              <a:gd name="connsiteY35" fmla="*/ 375087 h 2957097"/>
              <a:gd name="connsiteX36" fmla="*/ 350080 w 1525504"/>
              <a:gd name="connsiteY36" fmla="*/ 538524 h 2957097"/>
              <a:gd name="connsiteX37" fmla="*/ 283643 w 1525504"/>
              <a:gd name="connsiteY37" fmla="*/ 675387 h 2957097"/>
              <a:gd name="connsiteX38" fmla="*/ 275670 w 1525504"/>
              <a:gd name="connsiteY38" fmla="*/ 781688 h 2957097"/>
              <a:gd name="connsiteX39" fmla="*/ 574641 w 1525504"/>
              <a:gd name="connsiteY39" fmla="*/ 889316 h 2957097"/>
              <a:gd name="connsiteX40" fmla="*/ 372670 w 1525504"/>
              <a:gd name="connsiteY40" fmla="*/ 973029 h 2957097"/>
              <a:gd name="connsiteX41" fmla="*/ 154753 w 1525504"/>
              <a:gd name="connsiteY41" fmla="*/ 898619 h 2957097"/>
              <a:gd name="connsiteX42" fmla="*/ 59083 w 1525504"/>
              <a:gd name="connsiteY42" fmla="*/ 873371 h 2957097"/>
              <a:gd name="connsiteX43" fmla="*/ 214547 w 1525504"/>
              <a:gd name="connsiteY43" fmla="*/ 1012892 h 2957097"/>
              <a:gd name="connsiteX44" fmla="*/ 538764 w 1525504"/>
              <a:gd name="connsiteY44" fmla="*/ 1072686 h 2957097"/>
              <a:gd name="connsiteX45" fmla="*/ 702202 w 1525504"/>
              <a:gd name="connsiteY45" fmla="*/ 1119193 h 2957097"/>
              <a:gd name="connsiteX46" fmla="*/ 522819 w 1525504"/>
              <a:gd name="connsiteY46" fmla="*/ 1169685 h 2957097"/>
              <a:gd name="connsiteX47" fmla="*/ 456381 w 1525504"/>
              <a:gd name="connsiteY47" fmla="*/ 1192274 h 2957097"/>
              <a:gd name="connsiteX48" fmla="*/ 247766 w 1525504"/>
              <a:gd name="connsiteY48" fmla="*/ 1218849 h 2957097"/>
              <a:gd name="connsiteX49" fmla="*/ 619819 w 1525504"/>
              <a:gd name="connsiteY49" fmla="*/ 1268014 h 2957097"/>
              <a:gd name="connsiteX50" fmla="*/ 773954 w 1525504"/>
              <a:gd name="connsiteY50" fmla="*/ 1310534 h 2957097"/>
              <a:gd name="connsiteX51" fmla="*/ 740736 w 1525504"/>
              <a:gd name="connsiteY51" fmla="*/ 1410189 h 2957097"/>
              <a:gd name="connsiteX52" fmla="*/ 598559 w 1525504"/>
              <a:gd name="connsiteY52" fmla="*/ 1485931 h 2957097"/>
              <a:gd name="connsiteX53" fmla="*/ 464353 w 1525504"/>
              <a:gd name="connsiteY53" fmla="*/ 1505860 h 2957097"/>
              <a:gd name="connsiteX54" fmla="*/ 209232 w 1525504"/>
              <a:gd name="connsiteY54" fmla="*/ 1485931 h 2957097"/>
              <a:gd name="connsiteX55" fmla="*/ 646394 w 1525504"/>
              <a:gd name="connsiteY55" fmla="*/ 1564326 h 2957097"/>
              <a:gd name="connsiteX56" fmla="*/ 860323 w 1525504"/>
              <a:gd name="connsiteY56" fmla="*/ 1645381 h 2957097"/>
              <a:gd name="connsiteX57" fmla="*/ 824448 w 1525504"/>
              <a:gd name="connsiteY57" fmla="*/ 1811476 h 2957097"/>
              <a:gd name="connsiteX58" fmla="*/ 789367 w 1525504"/>
              <a:gd name="connsiteY58" fmla="*/ 1820093 h 2957097"/>
              <a:gd name="connsiteX59" fmla="*/ 787818 w 1525504"/>
              <a:gd name="connsiteY59" fmla="*/ 1817505 h 2957097"/>
              <a:gd name="connsiteX60" fmla="*/ 775283 w 1525504"/>
              <a:gd name="connsiteY60" fmla="*/ 1810147 h 2957097"/>
              <a:gd name="connsiteX61" fmla="*/ 768852 w 1525504"/>
              <a:gd name="connsiteY61" fmla="*/ 1819793 h 2957097"/>
              <a:gd name="connsiteX62" fmla="*/ 769537 w 1525504"/>
              <a:gd name="connsiteY62" fmla="*/ 1824965 h 2957097"/>
              <a:gd name="connsiteX63" fmla="*/ 724977 w 1525504"/>
              <a:gd name="connsiteY63" fmla="*/ 1835912 h 2957097"/>
              <a:gd name="connsiteX64" fmla="*/ 425819 w 1525504"/>
              <a:gd name="connsiteY64" fmla="*/ 1856653 h 2957097"/>
              <a:gd name="connsiteX65" fmla="*/ 758009 w 1525504"/>
              <a:gd name="connsiteY65" fmla="*/ 1895188 h 2957097"/>
              <a:gd name="connsiteX66" fmla="*/ 784584 w 1525504"/>
              <a:gd name="connsiteY66" fmla="*/ 1961626 h 2957097"/>
              <a:gd name="connsiteX67" fmla="*/ 1005159 w 1525504"/>
              <a:gd name="connsiteY67" fmla="*/ 1994844 h 2957097"/>
              <a:gd name="connsiteX68" fmla="*/ 756681 w 1525504"/>
              <a:gd name="connsiteY68" fmla="*/ 2130377 h 2957097"/>
              <a:gd name="connsiteX69" fmla="*/ 642407 w 1525504"/>
              <a:gd name="connsiteY69" fmla="*/ 2208775 h 2957097"/>
              <a:gd name="connsiteX70" fmla="*/ 936062 w 1525504"/>
              <a:gd name="connsiteY70" fmla="*/ 2263254 h 2957097"/>
              <a:gd name="connsiteX71" fmla="*/ 924104 w 1525504"/>
              <a:gd name="connsiteY71" fmla="*/ 2320391 h 2957097"/>
              <a:gd name="connsiteX72" fmla="*/ 857665 w 1525504"/>
              <a:gd name="connsiteY72" fmla="*/ 2370883 h 2957097"/>
              <a:gd name="connsiteX73" fmla="*/ 1180554 w 1525504"/>
              <a:gd name="connsiteY73" fmla="*/ 2382842 h 2957097"/>
              <a:gd name="connsiteX74" fmla="*/ 869625 w 1525504"/>
              <a:gd name="connsiteY74" fmla="*/ 2566210 h 2957097"/>
              <a:gd name="connsiteX75" fmla="*/ 1253636 w 1525504"/>
              <a:gd name="connsiteY75" fmla="*/ 2657895 h 2957097"/>
              <a:gd name="connsiteX76" fmla="*/ 1199158 w 1525504"/>
              <a:gd name="connsiteY76" fmla="*/ 2749578 h 2957097"/>
              <a:gd name="connsiteX77" fmla="*/ 1159294 w 1525504"/>
              <a:gd name="connsiteY77" fmla="*/ 2786784 h 2957097"/>
              <a:gd name="connsiteX78" fmla="*/ 1007816 w 1525504"/>
              <a:gd name="connsiteY78" fmla="*/ 2834619 h 2957097"/>
              <a:gd name="connsiteX79" fmla="*/ 1446306 w 1525504"/>
              <a:gd name="connsiteY79" fmla="*/ 2922318 h 2957097"/>
              <a:gd name="connsiteX80" fmla="*/ 1478819 w 1525504"/>
              <a:gd name="connsiteY80" fmla="*/ 2941564 h 2957097"/>
              <a:gd name="connsiteX81" fmla="*/ 1446714 w 1525504"/>
              <a:gd name="connsiteY81" fmla="*/ 2957097 h 2957097"/>
              <a:gd name="connsiteX82" fmla="*/ 0 w 1525504"/>
              <a:gd name="connsiteY82" fmla="*/ 2957097 h 2957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525504" h="2957097">
                <a:moveTo>
                  <a:pt x="1104814" y="2757552"/>
                </a:moveTo>
                <a:cubicBezTo>
                  <a:pt x="1127404" y="2802729"/>
                  <a:pt x="1193843" y="2752237"/>
                  <a:pt x="1104814" y="2757552"/>
                </a:cubicBezTo>
                <a:close/>
                <a:moveTo>
                  <a:pt x="1100829" y="2479842"/>
                </a:moveTo>
                <a:cubicBezTo>
                  <a:pt x="1059637" y="2497114"/>
                  <a:pt x="1173910" y="2478512"/>
                  <a:pt x="1100829" y="2479842"/>
                </a:cubicBezTo>
                <a:close/>
                <a:moveTo>
                  <a:pt x="811160" y="2420047"/>
                </a:moveTo>
                <a:cubicBezTo>
                  <a:pt x="674297" y="2433334"/>
                  <a:pt x="945364" y="2434663"/>
                  <a:pt x="811160" y="2420047"/>
                </a:cubicBezTo>
                <a:close/>
                <a:moveTo>
                  <a:pt x="789367" y="1820093"/>
                </a:moveTo>
                <a:lnTo>
                  <a:pt x="791353" y="1823414"/>
                </a:lnTo>
                <a:cubicBezTo>
                  <a:pt x="791269" y="1830183"/>
                  <a:pt x="774411" y="1832216"/>
                  <a:pt x="769677" y="1826029"/>
                </a:cubicBezTo>
                <a:lnTo>
                  <a:pt x="769537" y="1824965"/>
                </a:lnTo>
                <a:close/>
                <a:moveTo>
                  <a:pt x="83001" y="1192274"/>
                </a:moveTo>
                <a:cubicBezTo>
                  <a:pt x="63068" y="1224164"/>
                  <a:pt x="105588" y="1250739"/>
                  <a:pt x="83001" y="1192274"/>
                </a:cubicBezTo>
                <a:close/>
                <a:moveTo>
                  <a:pt x="77686" y="1019535"/>
                </a:moveTo>
                <a:lnTo>
                  <a:pt x="71041" y="1047440"/>
                </a:lnTo>
                <a:cubicBezTo>
                  <a:pt x="45796" y="1180315"/>
                  <a:pt x="128178" y="1093946"/>
                  <a:pt x="77686" y="1019535"/>
                </a:cubicBezTo>
                <a:close/>
                <a:moveTo>
                  <a:pt x="381971" y="841481"/>
                </a:moveTo>
                <a:cubicBezTo>
                  <a:pt x="323505" y="854769"/>
                  <a:pt x="424491" y="869385"/>
                  <a:pt x="381971" y="841481"/>
                </a:cubicBezTo>
                <a:close/>
                <a:moveTo>
                  <a:pt x="213512" y="797184"/>
                </a:moveTo>
                <a:cubicBezTo>
                  <a:pt x="207344" y="796636"/>
                  <a:pt x="198603" y="797467"/>
                  <a:pt x="186644" y="800290"/>
                </a:cubicBezTo>
                <a:cubicBezTo>
                  <a:pt x="173855" y="872376"/>
                  <a:pt x="256693" y="801017"/>
                  <a:pt x="213512" y="797184"/>
                </a:cubicBezTo>
                <a:close/>
                <a:moveTo>
                  <a:pt x="44466" y="773716"/>
                </a:moveTo>
                <a:lnTo>
                  <a:pt x="72371" y="794975"/>
                </a:lnTo>
                <a:cubicBezTo>
                  <a:pt x="210562" y="829523"/>
                  <a:pt x="126849" y="783015"/>
                  <a:pt x="44466" y="773716"/>
                </a:cubicBezTo>
                <a:close/>
                <a:moveTo>
                  <a:pt x="194617" y="614264"/>
                </a:moveTo>
                <a:cubicBezTo>
                  <a:pt x="166712" y="627551"/>
                  <a:pt x="153424" y="659442"/>
                  <a:pt x="124191" y="671400"/>
                </a:cubicBezTo>
                <a:cubicBezTo>
                  <a:pt x="-84424" y="715249"/>
                  <a:pt x="230491" y="711263"/>
                  <a:pt x="194617" y="614264"/>
                </a:cubicBezTo>
                <a:close/>
                <a:moveTo>
                  <a:pt x="0" y="0"/>
                </a:moveTo>
                <a:lnTo>
                  <a:pt x="1780" y="2724"/>
                </a:lnTo>
                <a:cubicBezTo>
                  <a:pt x="17725" y="49375"/>
                  <a:pt x="-24629" y="121626"/>
                  <a:pt x="27192" y="114651"/>
                </a:cubicBezTo>
                <a:cubicBezTo>
                  <a:pt x="194617" y="5692"/>
                  <a:pt x="44466" y="150527"/>
                  <a:pt x="20549" y="226266"/>
                </a:cubicBezTo>
                <a:cubicBezTo>
                  <a:pt x="-11342" y="408306"/>
                  <a:pt x="73698" y="149198"/>
                  <a:pt x="121533" y="216964"/>
                </a:cubicBezTo>
                <a:cubicBezTo>
                  <a:pt x="190629" y="202349"/>
                  <a:pt x="298260" y="147869"/>
                  <a:pt x="189302" y="254170"/>
                </a:cubicBezTo>
                <a:cubicBezTo>
                  <a:pt x="340780" y="296690"/>
                  <a:pt x="158739" y="303335"/>
                  <a:pt x="105588" y="309977"/>
                </a:cubicBezTo>
                <a:cubicBezTo>
                  <a:pt x="207904" y="313965"/>
                  <a:pt x="245109" y="414951"/>
                  <a:pt x="113561" y="408306"/>
                </a:cubicBezTo>
                <a:cubicBezTo>
                  <a:pt x="-8684" y="295362"/>
                  <a:pt x="-23300" y="607620"/>
                  <a:pt x="81671" y="587689"/>
                </a:cubicBezTo>
                <a:cubicBezTo>
                  <a:pt x="172027" y="474744"/>
                  <a:pt x="241123" y="380402"/>
                  <a:pt x="383300" y="375087"/>
                </a:cubicBezTo>
                <a:cubicBezTo>
                  <a:pt x="306233" y="445510"/>
                  <a:pt x="481628" y="490689"/>
                  <a:pt x="350080" y="538524"/>
                </a:cubicBezTo>
                <a:cubicBezTo>
                  <a:pt x="529463" y="603634"/>
                  <a:pt x="267698" y="627551"/>
                  <a:pt x="283643" y="675387"/>
                </a:cubicBezTo>
                <a:cubicBezTo>
                  <a:pt x="413861" y="692660"/>
                  <a:pt x="352737" y="716578"/>
                  <a:pt x="275670" y="781688"/>
                </a:cubicBezTo>
                <a:cubicBezTo>
                  <a:pt x="291615" y="765743"/>
                  <a:pt x="500230" y="829523"/>
                  <a:pt x="574641" y="889316"/>
                </a:cubicBezTo>
                <a:cubicBezTo>
                  <a:pt x="537435" y="1002262"/>
                  <a:pt x="409875" y="893304"/>
                  <a:pt x="372670" y="973029"/>
                </a:cubicBezTo>
                <a:cubicBezTo>
                  <a:pt x="292944" y="850783"/>
                  <a:pt x="205247" y="1044782"/>
                  <a:pt x="154753" y="898619"/>
                </a:cubicBezTo>
                <a:cubicBezTo>
                  <a:pt x="160068" y="1008905"/>
                  <a:pt x="72371" y="933166"/>
                  <a:pt x="59083" y="873371"/>
                </a:cubicBezTo>
                <a:cubicBezTo>
                  <a:pt x="-28615" y="903934"/>
                  <a:pt x="174684" y="991631"/>
                  <a:pt x="214547" y="1012892"/>
                </a:cubicBezTo>
                <a:cubicBezTo>
                  <a:pt x="253081" y="1143111"/>
                  <a:pt x="464353" y="913234"/>
                  <a:pt x="538764" y="1072686"/>
                </a:cubicBezTo>
                <a:cubicBezTo>
                  <a:pt x="599886" y="1023522"/>
                  <a:pt x="904173" y="1095274"/>
                  <a:pt x="702202" y="1119193"/>
                </a:cubicBezTo>
                <a:cubicBezTo>
                  <a:pt x="715490" y="1173670"/>
                  <a:pt x="606531" y="1230808"/>
                  <a:pt x="522819" y="1169685"/>
                </a:cubicBezTo>
                <a:cubicBezTo>
                  <a:pt x="649051" y="1234794"/>
                  <a:pt x="517504" y="1253396"/>
                  <a:pt x="456381" y="1192274"/>
                </a:cubicBezTo>
                <a:cubicBezTo>
                  <a:pt x="457711" y="1307876"/>
                  <a:pt x="310217" y="1213534"/>
                  <a:pt x="247766" y="1218849"/>
                </a:cubicBezTo>
                <a:cubicBezTo>
                  <a:pt x="315532" y="1341095"/>
                  <a:pt x="509532" y="1370327"/>
                  <a:pt x="619819" y="1268014"/>
                </a:cubicBezTo>
                <a:cubicBezTo>
                  <a:pt x="627791" y="1365012"/>
                  <a:pt x="727447" y="1265356"/>
                  <a:pt x="773954" y="1310534"/>
                </a:cubicBezTo>
                <a:cubicBezTo>
                  <a:pt x="934734" y="1311862"/>
                  <a:pt x="769968" y="1345081"/>
                  <a:pt x="740736" y="1410189"/>
                </a:cubicBezTo>
                <a:cubicBezTo>
                  <a:pt x="623804" y="1331794"/>
                  <a:pt x="700872" y="1481943"/>
                  <a:pt x="598559" y="1485931"/>
                </a:cubicBezTo>
                <a:cubicBezTo>
                  <a:pt x="556039" y="1585586"/>
                  <a:pt x="451066" y="1463341"/>
                  <a:pt x="464353" y="1505860"/>
                </a:cubicBezTo>
                <a:cubicBezTo>
                  <a:pt x="362040" y="1481943"/>
                  <a:pt x="331477" y="1524463"/>
                  <a:pt x="209232" y="1485931"/>
                </a:cubicBezTo>
                <a:cubicBezTo>
                  <a:pt x="239794" y="1548382"/>
                  <a:pt x="517504" y="1666641"/>
                  <a:pt x="646394" y="1564326"/>
                </a:cubicBezTo>
                <a:cubicBezTo>
                  <a:pt x="598559" y="1722450"/>
                  <a:pt x="813818" y="1548382"/>
                  <a:pt x="860323" y="1645381"/>
                </a:cubicBezTo>
                <a:cubicBezTo>
                  <a:pt x="1072924" y="1667970"/>
                  <a:pt x="785913" y="1710490"/>
                  <a:pt x="824448" y="1811476"/>
                </a:cubicBezTo>
                <a:lnTo>
                  <a:pt x="789367" y="1820093"/>
                </a:lnTo>
                <a:lnTo>
                  <a:pt x="787818" y="1817505"/>
                </a:lnTo>
                <a:cubicBezTo>
                  <a:pt x="785290" y="1815275"/>
                  <a:pt x="781262" y="1812804"/>
                  <a:pt x="775283" y="1810147"/>
                </a:cubicBezTo>
                <a:cubicBezTo>
                  <a:pt x="771629" y="1813967"/>
                  <a:pt x="769636" y="1817165"/>
                  <a:pt x="768852" y="1819793"/>
                </a:cubicBezTo>
                <a:lnTo>
                  <a:pt x="769537" y="1824965"/>
                </a:lnTo>
                <a:lnTo>
                  <a:pt x="724977" y="1835912"/>
                </a:lnTo>
                <a:cubicBezTo>
                  <a:pt x="628621" y="1854411"/>
                  <a:pt x="538432" y="1856653"/>
                  <a:pt x="425819" y="1856653"/>
                </a:cubicBezTo>
                <a:cubicBezTo>
                  <a:pt x="363367" y="1900503"/>
                  <a:pt x="688913" y="2022749"/>
                  <a:pt x="758009" y="1895188"/>
                </a:cubicBezTo>
                <a:cubicBezTo>
                  <a:pt x="783256" y="1940365"/>
                  <a:pt x="873610" y="1903160"/>
                  <a:pt x="784584" y="1961626"/>
                </a:cubicBezTo>
                <a:cubicBezTo>
                  <a:pt x="855008" y="1974914"/>
                  <a:pt x="938720" y="1920434"/>
                  <a:pt x="1005159" y="1994844"/>
                </a:cubicBezTo>
                <a:cubicBezTo>
                  <a:pt x="1035720" y="2059953"/>
                  <a:pt x="847035" y="2162268"/>
                  <a:pt x="756681" y="2130377"/>
                </a:cubicBezTo>
                <a:cubicBezTo>
                  <a:pt x="885570" y="2200803"/>
                  <a:pt x="715490" y="2234020"/>
                  <a:pt x="642407" y="2208775"/>
                </a:cubicBezTo>
                <a:cubicBezTo>
                  <a:pt x="577299" y="2283185"/>
                  <a:pt x="857665" y="2277870"/>
                  <a:pt x="936062" y="2263254"/>
                </a:cubicBezTo>
                <a:cubicBezTo>
                  <a:pt x="1041035" y="2195487"/>
                  <a:pt x="1001172" y="2336336"/>
                  <a:pt x="924104" y="2320391"/>
                </a:cubicBezTo>
                <a:cubicBezTo>
                  <a:pt x="994529" y="2378856"/>
                  <a:pt x="901515" y="2400116"/>
                  <a:pt x="857665" y="2370883"/>
                </a:cubicBezTo>
                <a:cubicBezTo>
                  <a:pt x="922775" y="2489142"/>
                  <a:pt x="1079570" y="2396130"/>
                  <a:pt x="1180554" y="2382842"/>
                </a:cubicBezTo>
                <a:cubicBezTo>
                  <a:pt x="1175239" y="2570198"/>
                  <a:pt x="1015788" y="2594115"/>
                  <a:pt x="869625" y="2566210"/>
                </a:cubicBezTo>
                <a:cubicBezTo>
                  <a:pt x="876268" y="2696428"/>
                  <a:pt x="1152650" y="2598100"/>
                  <a:pt x="1253636" y="2657895"/>
                </a:cubicBezTo>
                <a:cubicBezTo>
                  <a:pt x="1452949" y="2584813"/>
                  <a:pt x="1294827" y="2741606"/>
                  <a:pt x="1199158" y="2749578"/>
                </a:cubicBezTo>
                <a:cubicBezTo>
                  <a:pt x="1308116" y="2770839"/>
                  <a:pt x="1211115" y="2794757"/>
                  <a:pt x="1159294" y="2786784"/>
                </a:cubicBezTo>
                <a:cubicBezTo>
                  <a:pt x="1250979" y="2882455"/>
                  <a:pt x="1038377" y="2764196"/>
                  <a:pt x="1007816" y="2834619"/>
                </a:cubicBezTo>
                <a:cubicBezTo>
                  <a:pt x="1128732" y="2902386"/>
                  <a:pt x="1301471" y="2918331"/>
                  <a:pt x="1446306" y="2922318"/>
                </a:cubicBezTo>
                <a:cubicBezTo>
                  <a:pt x="1559915" y="2908366"/>
                  <a:pt x="1533008" y="2917584"/>
                  <a:pt x="1478819" y="2941564"/>
                </a:cubicBezTo>
                <a:lnTo>
                  <a:pt x="1446714" y="2957097"/>
                </a:lnTo>
                <a:lnTo>
                  <a:pt x="0" y="295709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27000" dist="12700" dir="16200000" rotWithShape="0">
              <a:prstClr val="black">
                <a:alpha val="15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270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F98EA9-55CA-4787-A532-710169E7ECAC}"/>
              </a:ext>
            </a:extLst>
          </p:cNvPr>
          <p:cNvGrpSpPr/>
          <p:nvPr/>
        </p:nvGrpSpPr>
        <p:grpSpPr>
          <a:xfrm>
            <a:off x="1742" y="5380355"/>
            <a:ext cx="12190258" cy="1468742"/>
            <a:chOff x="1742" y="5389258"/>
            <a:chExt cx="12190258" cy="146874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5D8CAA7-9BA7-44FD-AFC9-38FAA0CEEB94}"/>
                </a:ext>
              </a:extLst>
            </p:cNvPr>
            <p:cNvGrpSpPr/>
            <p:nvPr/>
          </p:nvGrpSpPr>
          <p:grpSpPr>
            <a:xfrm>
              <a:off x="5037541" y="5435629"/>
              <a:ext cx="3075791" cy="1422371"/>
              <a:chOff x="9116208" y="4547715"/>
              <a:chExt cx="3075791" cy="1422371"/>
            </a:xfrm>
          </p:grpSpPr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12F01409-D33D-40B1-A191-45CD56661485}"/>
                  </a:ext>
                </a:extLst>
              </p:cNvPr>
              <p:cNvSpPr/>
              <p:nvPr/>
            </p:nvSpPr>
            <p:spPr>
              <a:xfrm flipH="1">
                <a:off x="11405121" y="4811473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3EDE0295-7641-4FBE-9E3F-4381158913BC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15F359BE-9CDF-43BA-B0B2-5780110F13A5}"/>
                  </a:ext>
                </a:extLst>
              </p:cNvPr>
              <p:cNvSpPr/>
              <p:nvPr/>
            </p:nvSpPr>
            <p:spPr>
              <a:xfrm flipH="1">
                <a:off x="10772446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71A2F2DB-7A9C-4073-BEDF-C0B1BA7A150A}"/>
                  </a:ext>
                </a:extLst>
              </p:cNvPr>
              <p:cNvSpPr/>
              <p:nvPr/>
            </p:nvSpPr>
            <p:spPr>
              <a:xfrm flipH="1">
                <a:off x="10318331" y="469211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6C80654C-C79D-40D0-B68A-6ADE99274E64}"/>
                  </a:ext>
                </a:extLst>
              </p:cNvPr>
              <p:cNvSpPr/>
              <p:nvPr/>
            </p:nvSpPr>
            <p:spPr>
              <a:xfrm flipH="1">
                <a:off x="9828889" y="4547715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2030441F-797A-4D7F-AD60-3283B067651A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8132EAE9-55C1-4D9A-AAF5-05DD0F68C5A0}"/>
                  </a:ext>
                </a:extLst>
              </p:cNvPr>
              <p:cNvSpPr/>
              <p:nvPr/>
            </p:nvSpPr>
            <p:spPr>
              <a:xfrm flipH="1">
                <a:off x="9116208" y="5253027"/>
                <a:ext cx="3075791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43B2F62C-0992-4210-A792-BA514CB676F6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226EAAB0-37D2-42B7-AAD3-A0753DA0FD4D}"/>
                  </a:ext>
                </a:extLst>
              </p:cNvPr>
              <p:cNvSpPr/>
              <p:nvPr/>
            </p:nvSpPr>
            <p:spPr>
              <a:xfrm flipH="1">
                <a:off x="9440749" y="4805709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5852765E-C868-4067-9C37-C1DC7CDA062D}"/>
                </a:ext>
              </a:extLst>
            </p:cNvPr>
            <p:cNvGrpSpPr/>
            <p:nvPr/>
          </p:nvGrpSpPr>
          <p:grpSpPr>
            <a:xfrm>
              <a:off x="1742" y="5389258"/>
              <a:ext cx="5485937" cy="1468742"/>
              <a:chOff x="-51736" y="4638675"/>
              <a:chExt cx="4754749" cy="141884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E8CC7C58-CACE-4E24-8CB2-9F17D4A046BD}"/>
                  </a:ext>
                </a:extLst>
              </p:cNvPr>
              <p:cNvSpPr/>
              <p:nvPr/>
            </p:nvSpPr>
            <p:spPr>
              <a:xfrm>
                <a:off x="2199705" y="465057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172E3F36-C559-45F9-B813-E7DDACDFC15A}"/>
                  </a:ext>
                </a:extLst>
              </p:cNvPr>
              <p:cNvSpPr/>
              <p:nvPr/>
            </p:nvSpPr>
            <p:spPr>
              <a:xfrm>
                <a:off x="1950125" y="502097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3ABC1C3E-32D9-41ED-A95F-B1191B780D70}"/>
                  </a:ext>
                </a:extLst>
              </p:cNvPr>
              <p:cNvSpPr/>
              <p:nvPr/>
            </p:nvSpPr>
            <p:spPr>
              <a:xfrm>
                <a:off x="2772347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AF86E24E-E10A-4650-ADAC-57EF5D1C824D}"/>
                  </a:ext>
                </a:extLst>
              </p:cNvPr>
              <p:cNvSpPr/>
              <p:nvPr/>
            </p:nvSpPr>
            <p:spPr>
              <a:xfrm>
                <a:off x="3188127" y="475790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EC274E2C-B684-4856-91DD-6735F66AB09F}"/>
                  </a:ext>
                </a:extLst>
              </p:cNvPr>
              <p:cNvSpPr/>
              <p:nvPr/>
            </p:nvSpPr>
            <p:spPr>
              <a:xfrm>
                <a:off x="1610290" y="489745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3A37F333-8BD7-4649-B003-A6ABD1C1A9F7}"/>
                  </a:ext>
                </a:extLst>
              </p:cNvPr>
              <p:cNvSpPr/>
              <p:nvPr/>
            </p:nvSpPr>
            <p:spPr>
              <a:xfrm>
                <a:off x="1101781" y="50642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D7CD0854-C2E8-4E3A-B034-224ED782D723}"/>
                  </a:ext>
                </a:extLst>
              </p:cNvPr>
              <p:cNvSpPr/>
              <p:nvPr/>
            </p:nvSpPr>
            <p:spPr>
              <a:xfrm>
                <a:off x="3716510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CC65F1D7-925B-4B30-9763-1E3C9DCDC9E4}"/>
                  </a:ext>
                </a:extLst>
              </p:cNvPr>
              <p:cNvSpPr/>
              <p:nvPr/>
            </p:nvSpPr>
            <p:spPr>
              <a:xfrm>
                <a:off x="3982933" y="499072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F34A3891-C92F-4295-A0BC-C08E4D041095}"/>
                  </a:ext>
                </a:extLst>
              </p:cNvPr>
              <p:cNvSpPr/>
              <p:nvPr/>
            </p:nvSpPr>
            <p:spPr>
              <a:xfrm>
                <a:off x="-51736" y="5584841"/>
                <a:ext cx="4364607" cy="472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9C3E943F-732C-4ACF-9944-9AC40A852124}"/>
                  </a:ext>
                </a:extLst>
              </p:cNvPr>
              <p:cNvSpPr/>
              <p:nvPr/>
            </p:nvSpPr>
            <p:spPr>
              <a:xfrm>
                <a:off x="2432439" y="487948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:a16="http://schemas.microsoft.com/office/drawing/2014/main" id="{2CB5012B-598A-401F-BC33-123FC15DB921}"/>
                  </a:ext>
                </a:extLst>
              </p:cNvPr>
              <p:cNvSpPr/>
              <p:nvPr/>
            </p:nvSpPr>
            <p:spPr>
              <a:xfrm>
                <a:off x="699964" y="530095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:a16="http://schemas.microsoft.com/office/drawing/2014/main" id="{15F192DA-00B9-4CBC-982D-B9B3EB2BCCFF}"/>
                  </a:ext>
                </a:extLst>
              </p:cNvPr>
              <p:cNvSpPr/>
              <p:nvPr/>
            </p:nvSpPr>
            <p:spPr>
              <a:xfrm>
                <a:off x="43137" y="519566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7B70A991-9DD4-4277-8A27-13A2618680AC}"/>
                </a:ext>
              </a:extLst>
            </p:cNvPr>
            <p:cNvSpPr/>
            <p:nvPr/>
          </p:nvSpPr>
          <p:spPr>
            <a:xfrm flipH="1">
              <a:off x="2696897" y="6099319"/>
              <a:ext cx="509632" cy="52466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64" name="현 96">
              <a:extLst>
                <a:ext uri="{FF2B5EF4-FFF2-40B4-BE49-F238E27FC236}">
                  <a16:creationId xmlns:a16="http://schemas.microsoft.com/office/drawing/2014/main" id="{9E68B867-DCB0-45E0-BA60-F7DB93AA4956}"/>
                </a:ext>
              </a:extLst>
            </p:cNvPr>
            <p:cNvSpPr/>
            <p:nvPr/>
          </p:nvSpPr>
          <p:spPr>
            <a:xfrm>
              <a:off x="3328527" y="6058687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5" name="현 97">
              <a:extLst>
                <a:ext uri="{FF2B5EF4-FFF2-40B4-BE49-F238E27FC236}">
                  <a16:creationId xmlns:a16="http://schemas.microsoft.com/office/drawing/2014/main" id="{3FE45C5F-7667-4403-947C-9D4C0F582716}"/>
                </a:ext>
              </a:extLst>
            </p:cNvPr>
            <p:cNvSpPr/>
            <p:nvPr/>
          </p:nvSpPr>
          <p:spPr>
            <a:xfrm>
              <a:off x="4554915" y="6352929"/>
              <a:ext cx="492156" cy="492156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2" name="현 96">
              <a:extLst>
                <a:ext uri="{FF2B5EF4-FFF2-40B4-BE49-F238E27FC236}">
                  <a16:creationId xmlns:a16="http://schemas.microsoft.com/office/drawing/2014/main" id="{A424F5C4-223A-4104-99A4-193A27557A79}"/>
                </a:ext>
              </a:extLst>
            </p:cNvPr>
            <p:cNvSpPr/>
            <p:nvPr/>
          </p:nvSpPr>
          <p:spPr>
            <a:xfrm>
              <a:off x="3972848" y="5984118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29716288-E884-47D3-BDB8-6F29BDEF7391}"/>
                </a:ext>
              </a:extLst>
            </p:cNvPr>
            <p:cNvGrpSpPr/>
            <p:nvPr/>
          </p:nvGrpSpPr>
          <p:grpSpPr>
            <a:xfrm flipH="1">
              <a:off x="7769092" y="5591016"/>
              <a:ext cx="4422908" cy="1266984"/>
              <a:chOff x="8005970" y="4483310"/>
              <a:chExt cx="4422908" cy="1266984"/>
            </a:xfrm>
          </p:grpSpPr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8E5FC15A-98F8-4737-A807-138FDD9AC1DB}"/>
                  </a:ext>
                </a:extLst>
              </p:cNvPr>
              <p:cNvSpPr/>
              <p:nvPr/>
            </p:nvSpPr>
            <p:spPr>
              <a:xfrm flipH="1">
                <a:off x="11642407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8BFB4C8A-4556-4F16-8EDA-2E88E0F206CF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D3F13CB6-B5D2-4F7B-94F9-872B9842383F}"/>
                  </a:ext>
                </a:extLst>
              </p:cNvPr>
              <p:cNvSpPr/>
              <p:nvPr/>
            </p:nvSpPr>
            <p:spPr>
              <a:xfrm flipH="1">
                <a:off x="10656333" y="4532227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7" name="Oval 196">
                <a:extLst>
                  <a:ext uri="{FF2B5EF4-FFF2-40B4-BE49-F238E27FC236}">
                    <a16:creationId xmlns:a16="http://schemas.microsoft.com/office/drawing/2014/main" id="{A7F2B380-1E00-4388-8513-474DDE8A6561}"/>
                  </a:ext>
                </a:extLst>
              </p:cNvPr>
              <p:cNvSpPr/>
              <p:nvPr/>
            </p:nvSpPr>
            <p:spPr>
              <a:xfrm flipH="1">
                <a:off x="10227408" y="46304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1D3E748C-01AB-490E-B9C9-BB102B24F0FC}"/>
                  </a:ext>
                </a:extLst>
              </p:cNvPr>
              <p:cNvSpPr/>
              <p:nvPr/>
            </p:nvSpPr>
            <p:spPr>
              <a:xfrm flipH="1">
                <a:off x="9634684" y="452333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1B51F40F-CEC5-4A05-A360-217BB45D0D91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25098642-3B0F-4EDC-A1A8-7737D1713CC5}"/>
                  </a:ext>
                </a:extLst>
              </p:cNvPr>
              <p:cNvSpPr/>
              <p:nvPr/>
            </p:nvSpPr>
            <p:spPr>
              <a:xfrm flipH="1">
                <a:off x="8007712" y="5033235"/>
                <a:ext cx="4159392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3A85FF94-3744-4A29-A4CA-6D382B92317A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58DFB96B-A63D-4EF5-93E0-257D081DD931}"/>
                  </a:ext>
                </a:extLst>
              </p:cNvPr>
              <p:cNvSpPr/>
              <p:nvPr/>
            </p:nvSpPr>
            <p:spPr>
              <a:xfrm flipH="1">
                <a:off x="9332942" y="4727306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D0FF8D99-D6DC-41AC-A26B-81C696CD1987}"/>
                  </a:ext>
                </a:extLst>
              </p:cNvPr>
              <p:cNvSpPr/>
              <p:nvPr/>
            </p:nvSpPr>
            <p:spPr>
              <a:xfrm flipH="1">
                <a:off x="8736184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4" name="Oval 203">
                <a:extLst>
                  <a:ext uri="{FF2B5EF4-FFF2-40B4-BE49-F238E27FC236}">
                    <a16:creationId xmlns:a16="http://schemas.microsoft.com/office/drawing/2014/main" id="{92489DC7-7B58-4DF7-A40B-A4001CE6633B}"/>
                  </a:ext>
                </a:extLst>
              </p:cNvPr>
              <p:cNvSpPr/>
              <p:nvPr/>
            </p:nvSpPr>
            <p:spPr>
              <a:xfrm flipH="1">
                <a:off x="8490456" y="4820098"/>
                <a:ext cx="393236" cy="372703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5" name="Oval 204">
                <a:extLst>
                  <a:ext uri="{FF2B5EF4-FFF2-40B4-BE49-F238E27FC236}">
                    <a16:creationId xmlns:a16="http://schemas.microsoft.com/office/drawing/2014/main" id="{09865F64-C042-47AD-8B34-F6F84D0EAC4E}"/>
                  </a:ext>
                </a:extLst>
              </p:cNvPr>
              <p:cNvSpPr/>
              <p:nvPr/>
            </p:nvSpPr>
            <p:spPr>
              <a:xfrm flipH="1">
                <a:off x="8009669" y="4845022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6" name="Oval 205">
                <a:extLst>
                  <a:ext uri="{FF2B5EF4-FFF2-40B4-BE49-F238E27FC236}">
                    <a16:creationId xmlns:a16="http://schemas.microsoft.com/office/drawing/2014/main" id="{7DE43FD9-3E91-43E9-8A6C-56D691CB7401}"/>
                  </a:ext>
                </a:extLst>
              </p:cNvPr>
              <p:cNvSpPr/>
              <p:nvPr/>
            </p:nvSpPr>
            <p:spPr>
              <a:xfrm flipH="1">
                <a:off x="8104585" y="44833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7" name="Oval 206">
                <a:extLst>
                  <a:ext uri="{FF2B5EF4-FFF2-40B4-BE49-F238E27FC236}">
                    <a16:creationId xmlns:a16="http://schemas.microsoft.com/office/drawing/2014/main" id="{63BBE7FD-FC7F-46F1-A172-4B24D669FF3A}"/>
                  </a:ext>
                </a:extLst>
              </p:cNvPr>
              <p:cNvSpPr/>
              <p:nvPr/>
            </p:nvSpPr>
            <p:spPr>
              <a:xfrm flipH="1">
                <a:off x="8005970" y="4772493"/>
                <a:ext cx="456127" cy="43231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C12742B-BBD2-4AE4-A02A-C2BC5C14061D}"/>
              </a:ext>
            </a:extLst>
          </p:cNvPr>
          <p:cNvGrpSpPr/>
          <p:nvPr/>
        </p:nvGrpSpPr>
        <p:grpSpPr>
          <a:xfrm>
            <a:off x="-3372" y="5771636"/>
            <a:ext cx="12195372" cy="1095420"/>
            <a:chOff x="-3372" y="5771636"/>
            <a:chExt cx="12195372" cy="1095420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703A3C69-2C76-4494-A75D-FB69B98724BA}"/>
                </a:ext>
              </a:extLst>
            </p:cNvPr>
            <p:cNvGrpSpPr/>
            <p:nvPr/>
          </p:nvGrpSpPr>
          <p:grpSpPr>
            <a:xfrm>
              <a:off x="-3372" y="6002404"/>
              <a:ext cx="2653222" cy="855594"/>
              <a:chOff x="5208276" y="5677120"/>
              <a:chExt cx="3880949" cy="1251508"/>
            </a:xfrm>
            <a:solidFill>
              <a:schemeClr val="bg1"/>
            </a:solidFill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AB0A4FF9-FAC4-43C1-9501-C1C343AEBFD2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F978CF49-1E5A-451C-8BC3-FEF1604F1A4A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988C7211-316A-40F8-A150-78C907B8B58B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E5386B6D-D3D2-44EB-9CC3-E1E7AB5F7D6E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583270BD-5E42-4C94-9147-D7CAD0AB15DF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ECEE333A-4B64-4261-9A1A-1E3FA5F1D397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C36573F1-37E8-4B72-AA4C-31D8F470D837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86D353E0-00C5-4957-A3B2-24546EA54BAD}"/>
                  </a:ext>
                </a:extLst>
              </p:cNvPr>
              <p:cNvSpPr/>
              <p:nvPr/>
            </p:nvSpPr>
            <p:spPr>
              <a:xfrm>
                <a:off x="8369145" y="618281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5F016A67-34C1-4386-9C9D-1055243B08AA}"/>
                  </a:ext>
                </a:extLst>
              </p:cNvPr>
              <p:cNvSpPr/>
              <p:nvPr/>
            </p:nvSpPr>
            <p:spPr>
              <a:xfrm>
                <a:off x="5208276" y="6761949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0252C833-C678-45CA-A199-7F35716EE1E6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4EC45244-B879-41AA-8FFE-075FAE0D099F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C9955BB6-A182-42D7-8994-85C18BBD588E}"/>
                  </a:ext>
                </a:extLst>
              </p:cNvPr>
              <p:cNvSpPr/>
              <p:nvPr/>
            </p:nvSpPr>
            <p:spPr>
              <a:xfrm>
                <a:off x="5213208" y="6320028"/>
                <a:ext cx="595719" cy="5957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4957CEC7-D042-4C70-B305-ADD45B712C84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85263D1D-5206-45BF-A1B3-E3D126751B1E}"/>
                </a:ext>
              </a:extLst>
            </p:cNvPr>
            <p:cNvGrpSpPr/>
            <p:nvPr/>
          </p:nvGrpSpPr>
          <p:grpSpPr>
            <a:xfrm>
              <a:off x="2503359" y="5771636"/>
              <a:ext cx="3430784" cy="1086364"/>
              <a:chOff x="5096347" y="5677120"/>
              <a:chExt cx="3992878" cy="1264356"/>
            </a:xfrm>
            <a:solidFill>
              <a:schemeClr val="bg1"/>
            </a:solidFill>
          </p:grpSpPr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18DFA296-156D-4009-9788-2546166426B9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EBA87D00-E5AE-499A-8A49-48AFDF3E0DD7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E581E2D3-A2F4-46C1-9CE1-4D3350119764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2" name="Oval 211">
                <a:extLst>
                  <a:ext uri="{FF2B5EF4-FFF2-40B4-BE49-F238E27FC236}">
                    <a16:creationId xmlns:a16="http://schemas.microsoft.com/office/drawing/2014/main" id="{B145E789-11AE-422F-A756-ED76C76EEA3A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3" name="Oval 212">
                <a:extLst>
                  <a:ext uri="{FF2B5EF4-FFF2-40B4-BE49-F238E27FC236}">
                    <a16:creationId xmlns:a16="http://schemas.microsoft.com/office/drawing/2014/main" id="{B8B4C9CD-46F0-4869-8B22-1B12FAA56467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5C1166E9-C181-4A2A-B0A8-A2AFBF5B9824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8BA83311-26E5-4485-9FE7-4244FE0DA60D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16" name="Oval 215">
                <a:extLst>
                  <a:ext uri="{FF2B5EF4-FFF2-40B4-BE49-F238E27FC236}">
                    <a16:creationId xmlns:a16="http://schemas.microsoft.com/office/drawing/2014/main" id="{4768E5B8-5B7C-4A36-9FF6-7406D0BA39A4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9ECD3B48-F20E-4171-A173-84BF3B4D009D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CD1C6392-8FAF-49A6-B69D-50B518725986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17812A5D-426E-4FC1-BE4D-3E2BAB38703C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20" name="Oval 219">
                <a:extLst>
                  <a:ext uri="{FF2B5EF4-FFF2-40B4-BE49-F238E27FC236}">
                    <a16:creationId xmlns:a16="http://schemas.microsoft.com/office/drawing/2014/main" id="{2E2A221B-DF7D-42A3-A2EF-B24FF15CF151}"/>
                  </a:ext>
                </a:extLst>
              </p:cNvPr>
              <p:cNvSpPr/>
              <p:nvPr/>
            </p:nvSpPr>
            <p:spPr>
              <a:xfrm>
                <a:off x="5096347" y="6288693"/>
                <a:ext cx="595719" cy="59571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A7207D26-B165-4191-B782-B313E6D89207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012A7D5B-F4DA-4FC9-B4CA-16A84220B4F3}"/>
                </a:ext>
              </a:extLst>
            </p:cNvPr>
            <p:cNvGrpSpPr/>
            <p:nvPr/>
          </p:nvGrpSpPr>
          <p:grpSpPr>
            <a:xfrm flipH="1">
              <a:off x="5677557" y="5865298"/>
              <a:ext cx="3459076" cy="994002"/>
              <a:chOff x="5176824" y="5783050"/>
              <a:chExt cx="4025805" cy="1156862"/>
            </a:xfrm>
            <a:solidFill>
              <a:schemeClr val="bg1"/>
            </a:solidFill>
          </p:grpSpPr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CB3F5042-7620-48AA-8AA9-A60CD6C0B1BE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3D959D20-A083-4781-949F-FB1D6B99FF73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id="{9D6D4CD8-9320-4966-824F-584E128F0E65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5195F3D2-551E-4893-8A58-67C10C93788E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C83E48FF-087F-4B2E-8279-6DF0342F5264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DD51383D-208D-4641-8844-76B3C1D852A1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30" name="Oval 229">
                <a:extLst>
                  <a:ext uri="{FF2B5EF4-FFF2-40B4-BE49-F238E27FC236}">
                    <a16:creationId xmlns:a16="http://schemas.microsoft.com/office/drawing/2014/main" id="{6A6669FB-E736-4C60-8A29-BAA5417CF2DA}"/>
                  </a:ext>
                </a:extLst>
              </p:cNvPr>
              <p:cNvSpPr/>
              <p:nvPr/>
            </p:nvSpPr>
            <p:spPr>
              <a:xfrm>
                <a:off x="8482549" y="610077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DB80CD61-B537-4EE2-BC89-94F28C57ACAE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2" name="Oval 231">
                <a:extLst>
                  <a:ext uri="{FF2B5EF4-FFF2-40B4-BE49-F238E27FC236}">
                    <a16:creationId xmlns:a16="http://schemas.microsoft.com/office/drawing/2014/main" id="{6C0E99CA-9970-48CD-A2C8-6F6D40617667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4" name="Oval 233">
                <a:extLst>
                  <a:ext uri="{FF2B5EF4-FFF2-40B4-BE49-F238E27FC236}">
                    <a16:creationId xmlns:a16="http://schemas.microsoft.com/office/drawing/2014/main" id="{2899C702-B8A3-44C8-8C1A-96C97464AE2D}"/>
                  </a:ext>
                </a:extLst>
              </p:cNvPr>
              <p:cNvSpPr/>
              <p:nvPr/>
            </p:nvSpPr>
            <p:spPr>
              <a:xfrm>
                <a:off x="5176824" y="6066471"/>
                <a:ext cx="849276" cy="8492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A7CDC775-77B4-4AD9-ADD0-A0FF9EAEAC4C}"/>
                  </a:ext>
                </a:extLst>
              </p:cNvPr>
              <p:cNvSpPr/>
              <p:nvPr/>
            </p:nvSpPr>
            <p:spPr>
              <a:xfrm>
                <a:off x="7541959" y="6181631"/>
                <a:ext cx="1213393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D5FB79FB-0C39-4C1B-AD25-2160424267C4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EB52E871-9D18-4C7B-B4CD-E81CFC1DBCCB}"/>
                </a:ext>
              </a:extLst>
            </p:cNvPr>
            <p:cNvGrpSpPr/>
            <p:nvPr/>
          </p:nvGrpSpPr>
          <p:grpSpPr>
            <a:xfrm flipH="1">
              <a:off x="8843757" y="5862656"/>
              <a:ext cx="3348243" cy="1004400"/>
              <a:chOff x="5192411" y="5783050"/>
              <a:chExt cx="3896814" cy="1168963"/>
            </a:xfrm>
            <a:solidFill>
              <a:schemeClr val="bg1"/>
            </a:solidFill>
          </p:grpSpPr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FF5789D8-4786-4DF4-95F6-A90FBEAF85B5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9" name="Oval 238">
                <a:extLst>
                  <a:ext uri="{FF2B5EF4-FFF2-40B4-BE49-F238E27FC236}">
                    <a16:creationId xmlns:a16="http://schemas.microsoft.com/office/drawing/2014/main" id="{F090F829-9315-4CA1-8D6A-2DB7CDF82816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0" name="Oval 239">
                <a:extLst>
                  <a:ext uri="{FF2B5EF4-FFF2-40B4-BE49-F238E27FC236}">
                    <a16:creationId xmlns:a16="http://schemas.microsoft.com/office/drawing/2014/main" id="{D9926DD9-254C-4C69-B6CC-B0D98F5490E7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1" name="Oval 240">
                <a:extLst>
                  <a:ext uri="{FF2B5EF4-FFF2-40B4-BE49-F238E27FC236}">
                    <a16:creationId xmlns:a16="http://schemas.microsoft.com/office/drawing/2014/main" id="{CFCB6364-1C64-4076-8756-77A8E36FF0DD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2" name="Oval 241">
                <a:extLst>
                  <a:ext uri="{FF2B5EF4-FFF2-40B4-BE49-F238E27FC236}">
                    <a16:creationId xmlns:a16="http://schemas.microsoft.com/office/drawing/2014/main" id="{7D337828-1D66-42DB-9EC7-00FD2187066C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5E093C55-07F0-46C1-8122-1D60D10D8511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4" name="Oval 243">
                <a:extLst>
                  <a:ext uri="{FF2B5EF4-FFF2-40B4-BE49-F238E27FC236}">
                    <a16:creationId xmlns:a16="http://schemas.microsoft.com/office/drawing/2014/main" id="{797F0166-9ABD-4816-B8B9-03CE4A1CF37E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5" name="Rectangle 244">
                <a:extLst>
                  <a:ext uri="{FF2B5EF4-FFF2-40B4-BE49-F238E27FC236}">
                    <a16:creationId xmlns:a16="http://schemas.microsoft.com/office/drawing/2014/main" id="{E6C2B19F-F75C-4AE1-8690-1A7AA8BFD395}"/>
                  </a:ext>
                </a:extLst>
              </p:cNvPr>
              <p:cNvSpPr/>
              <p:nvPr/>
            </p:nvSpPr>
            <p:spPr>
              <a:xfrm>
                <a:off x="5192411" y="6613640"/>
                <a:ext cx="3880949" cy="32379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6" name="Oval 245">
                <a:extLst>
                  <a:ext uri="{FF2B5EF4-FFF2-40B4-BE49-F238E27FC236}">
                    <a16:creationId xmlns:a16="http://schemas.microsoft.com/office/drawing/2014/main" id="{90282034-C4CF-443B-9646-1DB95B8C8D74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7" name="Oval 246">
                <a:extLst>
                  <a:ext uri="{FF2B5EF4-FFF2-40B4-BE49-F238E27FC236}">
                    <a16:creationId xmlns:a16="http://schemas.microsoft.com/office/drawing/2014/main" id="{7939ED8E-F096-4B69-9BE6-EC7DFD687634}"/>
                  </a:ext>
                </a:extLst>
              </p:cNvPr>
              <p:cNvSpPr/>
              <p:nvPr/>
            </p:nvSpPr>
            <p:spPr>
              <a:xfrm>
                <a:off x="5192411" y="6044347"/>
                <a:ext cx="907666" cy="9076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48" name="Oval 247">
                <a:extLst>
                  <a:ext uri="{FF2B5EF4-FFF2-40B4-BE49-F238E27FC236}">
                    <a16:creationId xmlns:a16="http://schemas.microsoft.com/office/drawing/2014/main" id="{7F038885-7C8E-4EF9-9221-F5B2ACCC7974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9" name="Oval 248">
                <a:extLst>
                  <a:ext uri="{FF2B5EF4-FFF2-40B4-BE49-F238E27FC236}">
                    <a16:creationId xmlns:a16="http://schemas.microsoft.com/office/drawing/2014/main" id="{6FE9DDEF-C633-4DC4-BC55-2A8FCB686D69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394" name="TextBox 393">
            <a:extLst>
              <a:ext uri="{FF2B5EF4-FFF2-40B4-BE49-F238E27FC236}">
                <a16:creationId xmlns:a16="http://schemas.microsoft.com/office/drawing/2014/main" id="{28BDA4EA-0C65-4CFD-8878-E0A530ED5307}"/>
              </a:ext>
            </a:extLst>
          </p:cNvPr>
          <p:cNvSpPr txBox="1"/>
          <p:nvPr/>
        </p:nvSpPr>
        <p:spPr>
          <a:xfrm>
            <a:off x="689146" y="2597172"/>
            <a:ext cx="516961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dirty="0">
                <a:cs typeface="Arial" pitchFamily="34" charset="0"/>
              </a:rPr>
              <a:t>Laxman &amp; </a:t>
            </a:r>
            <a:r>
              <a:rPr lang="en-US" altLang="ko-KR" sz="2000" dirty="0" err="1">
                <a:cs typeface="Arial" pitchFamily="34" charset="0"/>
              </a:rPr>
              <a:t>Pranjali</a:t>
            </a:r>
            <a:r>
              <a:rPr lang="en-US" altLang="ko-KR" sz="2000" dirty="0">
                <a:cs typeface="Arial" pitchFamily="34" charset="0"/>
              </a:rPr>
              <a:t> Nalawade</a:t>
            </a:r>
            <a:endParaRPr lang="ko-KR" altLang="en-US" sz="2000" dirty="0">
              <a:cs typeface="Arial" pitchFamily="34" charset="0"/>
            </a:endParaRP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E2D9E14-8850-44B9-915E-BB13FB40E94B}"/>
              </a:ext>
            </a:extLst>
          </p:cNvPr>
          <p:cNvGrpSpPr/>
          <p:nvPr/>
        </p:nvGrpSpPr>
        <p:grpSpPr>
          <a:xfrm>
            <a:off x="7199735" y="587625"/>
            <a:ext cx="2544566" cy="2681918"/>
            <a:chOff x="7185244" y="414682"/>
            <a:chExt cx="2544566" cy="2681918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E6CBFDF-091C-420B-88EE-8592DAFF54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50511" y="1910739"/>
              <a:ext cx="235200" cy="1087981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B3D0884-CF6E-46AF-BB73-EC4E9B7DAA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02980" y="1910735"/>
              <a:ext cx="186689" cy="1076234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D4A3D7B5-2E5E-40E1-B911-0B60D61724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97160" y="1806426"/>
              <a:ext cx="0" cy="1180545"/>
            </a:xfrm>
            <a:prstGeom prst="line">
              <a:avLst/>
            </a:prstGeom>
            <a:ln w="19050">
              <a:solidFill>
                <a:schemeClr val="accent3"/>
              </a:solidFill>
            </a:ln>
            <a:effectLst>
              <a:outerShdw blurRad="63500" algn="ctr" rotWithShape="0">
                <a:prstClr val="black">
                  <a:alpha val="2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8119C6AE-C061-4BF8-9644-20FB7645F4F7}"/>
                </a:ext>
              </a:extLst>
            </p:cNvPr>
            <p:cNvGrpSpPr/>
            <p:nvPr/>
          </p:nvGrpSpPr>
          <p:grpSpPr>
            <a:xfrm rot="20249457">
              <a:off x="7185244" y="414682"/>
              <a:ext cx="1735282" cy="1729673"/>
              <a:chOff x="8012538" y="961336"/>
              <a:chExt cx="1184376" cy="1180547"/>
            </a:xfrm>
            <a:effectLst/>
          </p:grpSpPr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98CD3679-CA34-4C85-A365-E67A7BE14DB3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43FCFC2A-2B28-4D8F-A7CA-DA1FECC90708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FA75C9B6-BCA5-49AA-A8B2-9C4F3F17A11E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775909FC-DE56-4FE2-869C-DD1E4835B1E0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279" name="Group 278">
              <a:extLst>
                <a:ext uri="{FF2B5EF4-FFF2-40B4-BE49-F238E27FC236}">
                  <a16:creationId xmlns:a16="http://schemas.microsoft.com/office/drawing/2014/main" id="{448FBA47-75ED-4FA4-B2DC-7FDFA5074532}"/>
                </a:ext>
              </a:extLst>
            </p:cNvPr>
            <p:cNvGrpSpPr/>
            <p:nvPr/>
          </p:nvGrpSpPr>
          <p:grpSpPr>
            <a:xfrm rot="1067215">
              <a:off x="8259248" y="603902"/>
              <a:ext cx="1470562" cy="1465808"/>
              <a:chOff x="8012538" y="961336"/>
              <a:chExt cx="1184376" cy="1180547"/>
            </a:xfrm>
            <a:effectLst/>
          </p:grpSpPr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CD76E708-BAB2-41E5-8936-B0E4E217D692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F505E096-D9C9-4DA8-BA4B-FD184A428DEA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310E0689-000F-4B65-989A-C2815AABECCB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63C766EE-79D3-417F-94DA-7B401D3AA2B7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71A796A-F332-4599-8607-54B0CA985FC4}"/>
                </a:ext>
              </a:extLst>
            </p:cNvPr>
            <p:cNvGrpSpPr/>
            <p:nvPr/>
          </p:nvGrpSpPr>
          <p:grpSpPr>
            <a:xfrm>
              <a:off x="8012538" y="961336"/>
              <a:ext cx="1184376" cy="1180547"/>
              <a:chOff x="8012538" y="961336"/>
              <a:chExt cx="1184376" cy="1180547"/>
            </a:xfrm>
            <a:effectLst/>
          </p:grpSpPr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BE3C4EEF-3F33-42F9-8E24-13DC2DD28E6F}"/>
                  </a:ext>
                </a:extLst>
              </p:cNvPr>
              <p:cNvSpPr/>
              <p:nvPr/>
            </p:nvSpPr>
            <p:spPr>
              <a:xfrm>
                <a:off x="8012538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2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C7DAFE34-DEAD-4844-BEA3-5D26E91DE6D7}"/>
                  </a:ext>
                </a:extLst>
              </p:cNvPr>
              <p:cNvSpPr/>
              <p:nvPr/>
            </p:nvSpPr>
            <p:spPr>
              <a:xfrm flipH="1">
                <a:off x="8597707" y="961336"/>
                <a:ext cx="599207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5000">
                    <a:schemeClr val="accent3">
                      <a:lumMod val="80000"/>
                    </a:schemeClr>
                  </a:gs>
                  <a:gs pos="0">
                    <a:schemeClr val="accent3">
                      <a:lumMod val="9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E271FA3-0D23-43FF-A1FD-3C9B52F09268}"/>
                  </a:ext>
                </a:extLst>
              </p:cNvPr>
              <p:cNvSpPr/>
              <p:nvPr/>
            </p:nvSpPr>
            <p:spPr>
              <a:xfrm flipH="1">
                <a:off x="8600528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70000">
                    <a:srgbClr val="FDCC2F"/>
                  </a:gs>
                  <a:gs pos="0">
                    <a:schemeClr val="accent3"/>
                  </a:gs>
                  <a:gs pos="100000">
                    <a:schemeClr val="accent3">
                      <a:lumMod val="8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F1645B1F-43B1-4B1B-B1C8-5E37270B0CE1}"/>
                  </a:ext>
                </a:extLst>
              </p:cNvPr>
              <p:cNvSpPr/>
              <p:nvPr/>
            </p:nvSpPr>
            <p:spPr>
              <a:xfrm>
                <a:off x="8250556" y="961336"/>
                <a:ext cx="358368" cy="1180547"/>
              </a:xfrm>
              <a:custGeom>
                <a:avLst/>
                <a:gdLst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3883 h 1312853"/>
                  <a:gd name="connsiteX3" fmla="*/ 666025 w 666025"/>
                  <a:gd name="connsiteY3" fmla="*/ 1307251 h 1312853"/>
                  <a:gd name="connsiteX4" fmla="*/ 657567 w 666025"/>
                  <a:gd name="connsiteY4" fmla="*/ 1312853 h 1312853"/>
                  <a:gd name="connsiteX5" fmla="*/ 417713 w 666025"/>
                  <a:gd name="connsiteY5" fmla="*/ 1803 h 1312853"/>
                  <a:gd name="connsiteX0" fmla="*/ 417713 w 666025"/>
                  <a:gd name="connsiteY0" fmla="*/ 1803 h 1312853"/>
                  <a:gd name="connsiteX1" fmla="*/ 648776 w 666025"/>
                  <a:gd name="connsiteY1" fmla="*/ 158461 h 1312853"/>
                  <a:gd name="connsiteX2" fmla="*/ 666025 w 666025"/>
                  <a:gd name="connsiteY2" fmla="*/ 1307251 h 1312853"/>
                  <a:gd name="connsiteX3" fmla="*/ 657567 w 666025"/>
                  <a:gd name="connsiteY3" fmla="*/ 1312853 h 1312853"/>
                  <a:gd name="connsiteX4" fmla="*/ 417713 w 666025"/>
                  <a:gd name="connsiteY4" fmla="*/ 1803 h 1312853"/>
                  <a:gd name="connsiteX0" fmla="*/ 417713 w 666361"/>
                  <a:gd name="connsiteY0" fmla="*/ 1803 h 1312853"/>
                  <a:gd name="connsiteX1" fmla="*/ 666361 w 666361"/>
                  <a:gd name="connsiteY1" fmla="*/ 167253 h 1312853"/>
                  <a:gd name="connsiteX2" fmla="*/ 666025 w 666361"/>
                  <a:gd name="connsiteY2" fmla="*/ 1307251 h 1312853"/>
                  <a:gd name="connsiteX3" fmla="*/ 657567 w 666361"/>
                  <a:gd name="connsiteY3" fmla="*/ 1312853 h 1312853"/>
                  <a:gd name="connsiteX4" fmla="*/ 417713 w 666361"/>
                  <a:gd name="connsiteY4" fmla="*/ 1803 h 1312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361" h="1312853">
                    <a:moveTo>
                      <a:pt x="417713" y="1803"/>
                    </a:moveTo>
                    <a:cubicBezTo>
                      <a:pt x="504336" y="11478"/>
                      <a:pt x="605290" y="69294"/>
                      <a:pt x="666361" y="167253"/>
                    </a:cubicBezTo>
                    <a:lnTo>
                      <a:pt x="666025" y="1307251"/>
                    </a:lnTo>
                    <a:lnTo>
                      <a:pt x="657567" y="1312853"/>
                    </a:lnTo>
                    <a:cubicBezTo>
                      <a:pt x="-394158" y="656864"/>
                      <a:pt x="42344" y="-40119"/>
                      <a:pt x="417713" y="1803"/>
                    </a:cubicBezTo>
                    <a:close/>
                  </a:path>
                </a:pathLst>
              </a:custGeom>
              <a:gradFill flip="none" rotWithShape="1">
                <a:gsLst>
                  <a:gs pos="30000">
                    <a:srgbClr val="FDCE35"/>
                  </a:gs>
                  <a:gs pos="0">
                    <a:schemeClr val="accent3">
                      <a:lumMod val="85000"/>
                    </a:schemeClr>
                  </a:gs>
                  <a:gs pos="100000">
                    <a:schemeClr val="accent3"/>
                  </a:gs>
                </a:gsLst>
                <a:lin ang="10800000" scaled="1"/>
                <a:tileRect/>
              </a:gradFill>
              <a:ln>
                <a:noFill/>
              </a:ln>
              <a:effectLst>
                <a:outerShdw blurRad="317500" dist="12700" dir="16200000" rotWithShape="0">
                  <a:prstClr val="black">
                    <a:alpha val="15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701" dirty="0"/>
              </a:p>
            </p:txBody>
          </p:sp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39582C42-DE8B-4929-A7D2-69B7DE50E1D5}"/>
                </a:ext>
              </a:extLst>
            </p:cNvPr>
            <p:cNvGrpSpPr/>
            <p:nvPr/>
          </p:nvGrpSpPr>
          <p:grpSpPr>
            <a:xfrm>
              <a:off x="8478055" y="2950921"/>
              <a:ext cx="222777" cy="145679"/>
              <a:chOff x="2707948" y="1772713"/>
              <a:chExt cx="522919" cy="341949"/>
            </a:xfrm>
          </p:grpSpPr>
          <p:sp>
            <p:nvSpPr>
              <p:cNvPr id="401" name="Freeform: Shape 400">
                <a:extLst>
                  <a:ext uri="{FF2B5EF4-FFF2-40B4-BE49-F238E27FC236}">
                    <a16:creationId xmlns:a16="http://schemas.microsoft.com/office/drawing/2014/main" id="{61756A60-646C-4F60-B565-35ACB9FE32C7}"/>
                  </a:ext>
                </a:extLst>
              </p:cNvPr>
              <p:cNvSpPr/>
              <p:nvPr/>
            </p:nvSpPr>
            <p:spPr>
              <a:xfrm>
                <a:off x="2708897" y="1772713"/>
                <a:ext cx="521970" cy="178118"/>
              </a:xfrm>
              <a:custGeom>
                <a:avLst/>
                <a:gdLst>
                  <a:gd name="connsiteX0" fmla="*/ 230505 w 521970"/>
                  <a:gd name="connsiteY0" fmla="*/ 2858 h 178118"/>
                  <a:gd name="connsiteX1" fmla="*/ 490537 w 521970"/>
                  <a:gd name="connsiteY1" fmla="*/ 144781 h 178118"/>
                  <a:gd name="connsiteX2" fmla="*/ 302895 w 521970"/>
                  <a:gd name="connsiteY2" fmla="*/ 172403 h 178118"/>
                  <a:gd name="connsiteX3" fmla="*/ 260032 w 521970"/>
                  <a:gd name="connsiteY3" fmla="*/ 178118 h 178118"/>
                  <a:gd name="connsiteX4" fmla="*/ 0 w 521970"/>
                  <a:gd name="connsiteY4" fmla="*/ 37148 h 178118"/>
                  <a:gd name="connsiteX5" fmla="*/ 41910 w 521970"/>
                  <a:gd name="connsiteY5" fmla="*/ 30480 h 178118"/>
                  <a:gd name="connsiteX6" fmla="*/ 41912 w 521970"/>
                  <a:gd name="connsiteY6" fmla="*/ 30481 h 178118"/>
                  <a:gd name="connsiteX7" fmla="*/ 260985 w 521970"/>
                  <a:gd name="connsiteY7" fmla="*/ 0 h 178118"/>
                  <a:gd name="connsiteX8" fmla="*/ 521970 w 521970"/>
                  <a:gd name="connsiteY8" fmla="*/ 141923 h 178118"/>
                  <a:gd name="connsiteX9" fmla="*/ 490537 w 521970"/>
                  <a:gd name="connsiteY9" fmla="*/ 144780 h 178118"/>
                  <a:gd name="connsiteX10" fmla="*/ 230505 w 521970"/>
                  <a:gd name="connsiteY10" fmla="*/ 2858 h 178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21970" h="178118">
                    <a:moveTo>
                      <a:pt x="230505" y="2858"/>
                    </a:moveTo>
                    <a:lnTo>
                      <a:pt x="490537" y="144781"/>
                    </a:lnTo>
                    <a:lnTo>
                      <a:pt x="302895" y="172403"/>
                    </a:lnTo>
                    <a:lnTo>
                      <a:pt x="260032" y="178118"/>
                    </a:lnTo>
                    <a:lnTo>
                      <a:pt x="0" y="37148"/>
                    </a:lnTo>
                    <a:lnTo>
                      <a:pt x="41910" y="30480"/>
                    </a:lnTo>
                    <a:lnTo>
                      <a:pt x="41912" y="30481"/>
                    </a:lnTo>
                    <a:close/>
                    <a:moveTo>
                      <a:pt x="260985" y="0"/>
                    </a:moveTo>
                    <a:lnTo>
                      <a:pt x="521970" y="141923"/>
                    </a:lnTo>
                    <a:lnTo>
                      <a:pt x="490537" y="144780"/>
                    </a:lnTo>
                    <a:lnTo>
                      <a:pt x="230505" y="285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5" name="Freeform: Shape 364">
                <a:extLst>
                  <a:ext uri="{FF2B5EF4-FFF2-40B4-BE49-F238E27FC236}">
                    <a16:creationId xmlns:a16="http://schemas.microsoft.com/office/drawing/2014/main" id="{2D9BB3B0-2F69-4E4C-951D-4A81240A5C01}"/>
                  </a:ext>
                </a:extLst>
              </p:cNvPr>
              <p:cNvSpPr/>
              <p:nvPr/>
            </p:nvSpPr>
            <p:spPr>
              <a:xfrm>
                <a:off x="2707948" y="1809861"/>
                <a:ext cx="257174" cy="304801"/>
              </a:xfrm>
              <a:custGeom>
                <a:avLst/>
                <a:gdLst>
                  <a:gd name="connsiteX0" fmla="*/ 260985 w 257175"/>
                  <a:gd name="connsiteY0" fmla="*/ 311468 h 304800"/>
                  <a:gd name="connsiteX1" fmla="*/ 0 w 257175"/>
                  <a:gd name="connsiteY1" fmla="*/ 170497 h 304800"/>
                  <a:gd name="connsiteX2" fmla="*/ 952 w 257175"/>
                  <a:gd name="connsiteY2" fmla="*/ 0 h 304800"/>
                  <a:gd name="connsiteX3" fmla="*/ 260985 w 257175"/>
                  <a:gd name="connsiteY3" fmla="*/ 14097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304800">
                    <a:moveTo>
                      <a:pt x="260985" y="311468"/>
                    </a:moveTo>
                    <a:lnTo>
                      <a:pt x="0" y="170497"/>
                    </a:lnTo>
                    <a:lnTo>
                      <a:pt x="952" y="0"/>
                    </a:lnTo>
                    <a:lnTo>
                      <a:pt x="260985" y="140970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57D0360-57B7-48EC-9F18-331AD411D4E1}"/>
              </a:ext>
            </a:extLst>
          </p:cNvPr>
          <p:cNvGrpSpPr/>
          <p:nvPr/>
        </p:nvGrpSpPr>
        <p:grpSpPr>
          <a:xfrm>
            <a:off x="9349865" y="4018957"/>
            <a:ext cx="789801" cy="1260709"/>
            <a:chOff x="11521621" y="1903133"/>
            <a:chExt cx="2494544" cy="3981881"/>
          </a:xfrm>
        </p:grpSpPr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D2E37E58-7710-43E0-8F8B-40DD733CD0DD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C31D5936-889C-466F-B8D1-046499F4CFC5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3915920"/>
              <a:chOff x="11521621" y="1969094"/>
              <a:chExt cx="2494544" cy="3915920"/>
            </a:xfrm>
          </p:grpSpPr>
          <p:grpSp>
            <p:nvGrpSpPr>
              <p:cNvPr id="445" name="Group 444">
                <a:extLst>
                  <a:ext uri="{FF2B5EF4-FFF2-40B4-BE49-F238E27FC236}">
                    <a16:creationId xmlns:a16="http://schemas.microsoft.com/office/drawing/2014/main" id="{5CBD67CF-3A16-45A9-BFCA-4678BF4B8FC0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id="{CAF4B62B-600D-4BA8-A54E-106F236AF6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>
                  <a:extLst>
                    <a:ext uri="{FF2B5EF4-FFF2-40B4-BE49-F238E27FC236}">
                      <a16:creationId xmlns:a16="http://schemas.microsoft.com/office/drawing/2014/main" id="{ED7C096B-6A99-4078-B69A-957330C201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7" name="Straight Connector 466">
                  <a:extLst>
                    <a:ext uri="{FF2B5EF4-FFF2-40B4-BE49-F238E27FC236}">
                      <a16:creationId xmlns:a16="http://schemas.microsoft.com/office/drawing/2014/main" id="{5E5F6B1C-5617-421E-90A5-33E72A370D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41C7808A-CE78-4093-A0D2-16D45FC7B725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0B9C4DB8-8CB3-4211-85B8-BF1013D07110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E2995821-7E49-44EA-9179-FE4299D41CD9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id="{3AFE482E-33AE-4FCC-A37C-CDBB1280CBFF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2" name="Freeform: Shape 471">
                  <a:extLst>
                    <a:ext uri="{FF2B5EF4-FFF2-40B4-BE49-F238E27FC236}">
                      <a16:creationId xmlns:a16="http://schemas.microsoft.com/office/drawing/2014/main" id="{1C306934-4E46-498C-AD68-8FD44EB32911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25669DE4-4F67-4943-8B2D-D8B0FB8EA9EB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E0358557-9BCD-48C0-9154-34B545CB51BB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id="{53CB32FD-17B5-4F50-A25F-3F222C84BB8E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4C4560E4-A1A5-453B-9F1F-8A1A042B9D54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6DEE7F8E-9C7A-4EE5-81F3-DE10660241D8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85AD37D3-8F5A-43BC-B9E0-430E6D471984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C72869FE-5D76-406C-93C5-CC977B96878B}"/>
                  </a:ext>
                </a:extLst>
              </p:cNvPr>
              <p:cNvGrpSpPr/>
              <p:nvPr/>
            </p:nvGrpSpPr>
            <p:grpSpPr>
              <a:xfrm>
                <a:off x="12710801" y="4604321"/>
                <a:ext cx="468240" cy="1280693"/>
                <a:chOff x="2541356" y="1774680"/>
                <a:chExt cx="1099087" cy="300613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454" name="Freeform: Shape 453">
                  <a:extLst>
                    <a:ext uri="{FF2B5EF4-FFF2-40B4-BE49-F238E27FC236}">
                      <a16:creationId xmlns:a16="http://schemas.microsoft.com/office/drawing/2014/main" id="{5471A922-6696-4135-BAF9-D92CA01B4749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5" name="Freeform: Shape 454">
                  <a:extLst>
                    <a:ext uri="{FF2B5EF4-FFF2-40B4-BE49-F238E27FC236}">
                      <a16:creationId xmlns:a16="http://schemas.microsoft.com/office/drawing/2014/main" id="{9D416659-7669-4375-8D73-749DB0568E55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8" name="Freeform: Shape 457">
                  <a:extLst>
                    <a:ext uri="{FF2B5EF4-FFF2-40B4-BE49-F238E27FC236}">
                      <a16:creationId xmlns:a16="http://schemas.microsoft.com/office/drawing/2014/main" id="{05536FAD-F8A1-44AC-BC23-A63F7FFF83A5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A00C798B-3CFE-43C2-9ED1-83B495B5BB22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071709C4-6A04-4718-8098-D6B298A34EEA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4" name="Freeform: Shape 463">
                  <a:extLst>
                    <a:ext uri="{FF2B5EF4-FFF2-40B4-BE49-F238E27FC236}">
                      <a16:creationId xmlns:a16="http://schemas.microsoft.com/office/drawing/2014/main" id="{CB7B920E-8402-44D3-A879-C87326ED596C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AA1FB5E2-3131-4112-9645-5ED0CDFCD4EA}"/>
              </a:ext>
            </a:extLst>
          </p:cNvPr>
          <p:cNvGrpSpPr/>
          <p:nvPr/>
        </p:nvGrpSpPr>
        <p:grpSpPr>
          <a:xfrm>
            <a:off x="6935116" y="3572713"/>
            <a:ext cx="735359" cy="1173807"/>
            <a:chOff x="11521621" y="1903133"/>
            <a:chExt cx="2494544" cy="3981881"/>
          </a:xfrm>
        </p:grpSpPr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75BCA35B-2BCB-4D40-B6D8-40EADCEB1C89}"/>
                </a:ext>
              </a:extLst>
            </p:cNvPr>
            <p:cNvSpPr/>
            <p:nvPr/>
          </p:nvSpPr>
          <p:spPr>
            <a:xfrm rot="20249457" flipH="1">
              <a:off x="12313664" y="1903133"/>
              <a:ext cx="877925" cy="1729673"/>
            </a:xfrm>
            <a:custGeom>
              <a:avLst/>
              <a:gdLst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3883 h 1312853"/>
                <a:gd name="connsiteX3" fmla="*/ 666025 w 666025"/>
                <a:gd name="connsiteY3" fmla="*/ 1307251 h 1312853"/>
                <a:gd name="connsiteX4" fmla="*/ 657567 w 666025"/>
                <a:gd name="connsiteY4" fmla="*/ 1312853 h 1312853"/>
                <a:gd name="connsiteX5" fmla="*/ 417713 w 666025"/>
                <a:gd name="connsiteY5" fmla="*/ 1803 h 1312853"/>
                <a:gd name="connsiteX0" fmla="*/ 417713 w 666025"/>
                <a:gd name="connsiteY0" fmla="*/ 1803 h 1312853"/>
                <a:gd name="connsiteX1" fmla="*/ 648776 w 666025"/>
                <a:gd name="connsiteY1" fmla="*/ 158461 h 1312853"/>
                <a:gd name="connsiteX2" fmla="*/ 666025 w 666025"/>
                <a:gd name="connsiteY2" fmla="*/ 1307251 h 1312853"/>
                <a:gd name="connsiteX3" fmla="*/ 657567 w 666025"/>
                <a:gd name="connsiteY3" fmla="*/ 1312853 h 1312853"/>
                <a:gd name="connsiteX4" fmla="*/ 417713 w 666025"/>
                <a:gd name="connsiteY4" fmla="*/ 1803 h 1312853"/>
                <a:gd name="connsiteX0" fmla="*/ 417713 w 666361"/>
                <a:gd name="connsiteY0" fmla="*/ 1803 h 1312853"/>
                <a:gd name="connsiteX1" fmla="*/ 666361 w 666361"/>
                <a:gd name="connsiteY1" fmla="*/ 167253 h 1312853"/>
                <a:gd name="connsiteX2" fmla="*/ 666025 w 666361"/>
                <a:gd name="connsiteY2" fmla="*/ 1307251 h 1312853"/>
                <a:gd name="connsiteX3" fmla="*/ 657567 w 666361"/>
                <a:gd name="connsiteY3" fmla="*/ 1312853 h 1312853"/>
                <a:gd name="connsiteX4" fmla="*/ 417713 w 666361"/>
                <a:gd name="connsiteY4" fmla="*/ 1803 h 1312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361" h="1312853">
                  <a:moveTo>
                    <a:pt x="417713" y="1803"/>
                  </a:moveTo>
                  <a:cubicBezTo>
                    <a:pt x="504336" y="11478"/>
                    <a:pt x="605290" y="69294"/>
                    <a:pt x="666361" y="167253"/>
                  </a:cubicBezTo>
                  <a:lnTo>
                    <a:pt x="666025" y="1307251"/>
                  </a:lnTo>
                  <a:lnTo>
                    <a:pt x="657567" y="1312853"/>
                  </a:lnTo>
                  <a:cubicBezTo>
                    <a:pt x="-394158" y="656864"/>
                    <a:pt x="42344" y="-40119"/>
                    <a:pt x="417713" y="1803"/>
                  </a:cubicBezTo>
                  <a:close/>
                </a:path>
              </a:pathLst>
            </a:custGeom>
            <a:gradFill flip="none" rotWithShape="1">
              <a:gsLst>
                <a:gs pos="75000">
                  <a:schemeClr val="bg1">
                    <a:lumMod val="85000"/>
                  </a:schemeClr>
                </a:gs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317500" dist="12700" dir="16200000" rotWithShape="0">
                <a:prstClr val="black">
                  <a:alpha val="15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701" dirty="0"/>
            </a:p>
          </p:txBody>
        </p: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7B6FEBD5-F593-4372-A29D-F38EBC378AF4}"/>
                </a:ext>
              </a:extLst>
            </p:cNvPr>
            <p:cNvGrpSpPr/>
            <p:nvPr/>
          </p:nvGrpSpPr>
          <p:grpSpPr>
            <a:xfrm>
              <a:off x="11521621" y="1969094"/>
              <a:ext cx="2494544" cy="3915920"/>
              <a:chOff x="11521621" y="1969094"/>
              <a:chExt cx="2494544" cy="3915920"/>
            </a:xfrm>
          </p:grpSpPr>
          <p:grpSp>
            <p:nvGrpSpPr>
              <p:cNvPr id="482" name="Group 481">
                <a:extLst>
                  <a:ext uri="{FF2B5EF4-FFF2-40B4-BE49-F238E27FC236}">
                    <a16:creationId xmlns:a16="http://schemas.microsoft.com/office/drawing/2014/main" id="{DE8D2A1E-41F2-435F-ABF2-C771FF9D7B38}"/>
                  </a:ext>
                </a:extLst>
              </p:cNvPr>
              <p:cNvGrpSpPr/>
              <p:nvPr/>
            </p:nvGrpSpPr>
            <p:grpSpPr>
              <a:xfrm>
                <a:off x="11521621" y="1969094"/>
                <a:ext cx="2494544" cy="2682188"/>
                <a:chOff x="11521621" y="1969094"/>
                <a:chExt cx="2494544" cy="2682188"/>
              </a:xfrm>
            </p:grpSpPr>
            <p:cxnSp>
              <p:nvCxnSpPr>
                <p:cNvPr id="502" name="Straight Connector 501">
                  <a:extLst>
                    <a:ext uri="{FF2B5EF4-FFF2-40B4-BE49-F238E27FC236}">
                      <a16:creationId xmlns:a16="http://schemas.microsoft.com/office/drawing/2014/main" id="{73C9FE1B-E480-4A82-AD33-FAA68141A8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2654231" y="3563301"/>
                  <a:ext cx="235200" cy="1087981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502">
                  <a:extLst>
                    <a:ext uri="{FF2B5EF4-FFF2-40B4-BE49-F238E27FC236}">
                      <a16:creationId xmlns:a16="http://schemas.microsoft.com/office/drawing/2014/main" id="{80EF6228-2558-4A07-824E-ADCF243AEA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6700" y="3563297"/>
                  <a:ext cx="186689" cy="1076234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Straight Connector 503">
                  <a:extLst>
                    <a:ext uri="{FF2B5EF4-FFF2-40B4-BE49-F238E27FC236}">
                      <a16:creationId xmlns:a16="http://schemas.microsoft.com/office/drawing/2014/main" id="{85998982-1381-4900-959B-48A31E993D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900880" y="3458988"/>
                  <a:ext cx="0" cy="1180545"/>
                </a:xfrm>
                <a:prstGeom prst="line">
                  <a:avLst/>
                </a:prstGeom>
                <a:ln w="12700">
                  <a:solidFill>
                    <a:schemeClr val="bg1">
                      <a:lumMod val="85000"/>
                    </a:schemeClr>
                  </a:solidFill>
                </a:ln>
                <a:effectLst>
                  <a:outerShdw blurRad="63500" algn="ctr" rotWithShape="0">
                    <a:prstClr val="black">
                      <a:alpha val="25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5DCD9602-8D5B-4DA5-9108-6477D0E54A14}"/>
                    </a:ext>
                  </a:extLst>
                </p:cNvPr>
                <p:cNvSpPr/>
                <p:nvPr/>
              </p:nvSpPr>
              <p:spPr>
                <a:xfrm rot="20249457">
                  <a:off x="11521621" y="2231355"/>
                  <a:ext cx="877925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4EC03475-0F85-4D82-8D15-0CD0CA306BF1}"/>
                    </a:ext>
                  </a:extLst>
                </p:cNvPr>
                <p:cNvSpPr/>
                <p:nvPr/>
              </p:nvSpPr>
              <p:spPr>
                <a:xfrm rot="20249457" flipH="1">
                  <a:off x="12330923" y="19690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7BB4C61F-3ADF-444D-B113-48377FB6EFC8}"/>
                    </a:ext>
                  </a:extLst>
                </p:cNvPr>
                <p:cNvSpPr/>
                <p:nvPr/>
              </p:nvSpPr>
              <p:spPr>
                <a:xfrm rot="20249457">
                  <a:off x="11857226" y="2165394"/>
                  <a:ext cx="525061" cy="1729673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A3F20A92-0573-457D-862E-C0A6E3C0ADD0}"/>
                    </a:ext>
                  </a:extLst>
                </p:cNvPr>
                <p:cNvSpPr/>
                <p:nvPr/>
              </p:nvSpPr>
              <p:spPr>
                <a:xfrm rot="1067215">
                  <a:off x="12580333" y="214548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2118AA00-DE9F-426F-B4B1-5D994FC0F61F}"/>
                    </a:ext>
                  </a:extLst>
                </p:cNvPr>
                <p:cNvSpPr/>
                <p:nvPr/>
              </p:nvSpPr>
              <p:spPr>
                <a:xfrm rot="1067215" flipH="1">
                  <a:off x="13272169" y="2367439"/>
                  <a:ext cx="743996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id="{FC1C6CE8-6FB3-4DBE-87AC-6AF65948C5E4}"/>
                    </a:ext>
                  </a:extLst>
                </p:cNvPr>
                <p:cNvSpPr/>
                <p:nvPr/>
              </p:nvSpPr>
              <p:spPr>
                <a:xfrm rot="1067215" flipH="1">
                  <a:off x="13282651" y="2322835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id="{51A25CAD-8CDF-4AEF-87D6-E65FF696239E}"/>
                    </a:ext>
                  </a:extLst>
                </p:cNvPr>
                <p:cNvSpPr/>
                <p:nvPr/>
              </p:nvSpPr>
              <p:spPr>
                <a:xfrm rot="1067215">
                  <a:off x="12868885" y="2190093"/>
                  <a:ext cx="444962" cy="1465808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2" name="Freeform: Shape 511">
                  <a:extLst>
                    <a:ext uri="{FF2B5EF4-FFF2-40B4-BE49-F238E27FC236}">
                      <a16:creationId xmlns:a16="http://schemas.microsoft.com/office/drawing/2014/main" id="{01C6F316-6B0E-4F23-ABC4-4AF08AD977F9}"/>
                    </a:ext>
                  </a:extLst>
                </p:cNvPr>
                <p:cNvSpPr/>
                <p:nvPr/>
              </p:nvSpPr>
              <p:spPr>
                <a:xfrm>
                  <a:off x="12316258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3" name="Freeform: Shape 512">
                  <a:extLst>
                    <a:ext uri="{FF2B5EF4-FFF2-40B4-BE49-F238E27FC236}">
                      <a16:creationId xmlns:a16="http://schemas.microsoft.com/office/drawing/2014/main" id="{64C68D08-6CBF-4265-B181-9F2D0B138C97}"/>
                    </a:ext>
                  </a:extLst>
                </p:cNvPr>
                <p:cNvSpPr/>
                <p:nvPr/>
              </p:nvSpPr>
              <p:spPr>
                <a:xfrm flipH="1">
                  <a:off x="12901427" y="2613898"/>
                  <a:ext cx="599207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5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  <p:sp>
              <p:nvSpPr>
                <p:cNvPr id="514" name="Freeform: Shape 513">
                  <a:extLst>
                    <a:ext uri="{FF2B5EF4-FFF2-40B4-BE49-F238E27FC236}">
                      <a16:creationId xmlns:a16="http://schemas.microsoft.com/office/drawing/2014/main" id="{5F11DF82-76EA-4381-AA86-1D7EDCFE724C}"/>
                    </a:ext>
                  </a:extLst>
                </p:cNvPr>
                <p:cNvSpPr/>
                <p:nvPr/>
              </p:nvSpPr>
              <p:spPr>
                <a:xfrm flipH="1">
                  <a:off x="12904248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/>
                </a:p>
              </p:txBody>
            </p:sp>
            <p:sp>
              <p:nvSpPr>
                <p:cNvPr id="515" name="Freeform: Shape 514">
                  <a:extLst>
                    <a:ext uri="{FF2B5EF4-FFF2-40B4-BE49-F238E27FC236}">
                      <a16:creationId xmlns:a16="http://schemas.microsoft.com/office/drawing/2014/main" id="{F81B7E00-AD73-41AC-B4FB-AF47643BCB51}"/>
                    </a:ext>
                  </a:extLst>
                </p:cNvPr>
                <p:cNvSpPr/>
                <p:nvPr/>
              </p:nvSpPr>
              <p:spPr>
                <a:xfrm>
                  <a:off x="12554276" y="2613898"/>
                  <a:ext cx="358368" cy="1180547"/>
                </a:xfrm>
                <a:custGeom>
                  <a:avLst/>
                  <a:gdLst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3883 h 1312853"/>
                    <a:gd name="connsiteX3" fmla="*/ 666025 w 666025"/>
                    <a:gd name="connsiteY3" fmla="*/ 1307251 h 1312853"/>
                    <a:gd name="connsiteX4" fmla="*/ 657567 w 666025"/>
                    <a:gd name="connsiteY4" fmla="*/ 1312853 h 1312853"/>
                    <a:gd name="connsiteX5" fmla="*/ 417713 w 666025"/>
                    <a:gd name="connsiteY5" fmla="*/ 1803 h 1312853"/>
                    <a:gd name="connsiteX0" fmla="*/ 417713 w 666025"/>
                    <a:gd name="connsiteY0" fmla="*/ 1803 h 1312853"/>
                    <a:gd name="connsiteX1" fmla="*/ 648776 w 666025"/>
                    <a:gd name="connsiteY1" fmla="*/ 158461 h 1312853"/>
                    <a:gd name="connsiteX2" fmla="*/ 666025 w 666025"/>
                    <a:gd name="connsiteY2" fmla="*/ 1307251 h 1312853"/>
                    <a:gd name="connsiteX3" fmla="*/ 657567 w 666025"/>
                    <a:gd name="connsiteY3" fmla="*/ 1312853 h 1312853"/>
                    <a:gd name="connsiteX4" fmla="*/ 417713 w 666025"/>
                    <a:gd name="connsiteY4" fmla="*/ 1803 h 1312853"/>
                    <a:gd name="connsiteX0" fmla="*/ 417713 w 666361"/>
                    <a:gd name="connsiteY0" fmla="*/ 1803 h 1312853"/>
                    <a:gd name="connsiteX1" fmla="*/ 666361 w 666361"/>
                    <a:gd name="connsiteY1" fmla="*/ 167253 h 1312853"/>
                    <a:gd name="connsiteX2" fmla="*/ 666025 w 666361"/>
                    <a:gd name="connsiteY2" fmla="*/ 1307251 h 1312853"/>
                    <a:gd name="connsiteX3" fmla="*/ 657567 w 666361"/>
                    <a:gd name="connsiteY3" fmla="*/ 1312853 h 1312853"/>
                    <a:gd name="connsiteX4" fmla="*/ 417713 w 666361"/>
                    <a:gd name="connsiteY4" fmla="*/ 1803 h 1312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66361" h="1312853">
                      <a:moveTo>
                        <a:pt x="417713" y="1803"/>
                      </a:moveTo>
                      <a:cubicBezTo>
                        <a:pt x="504336" y="11478"/>
                        <a:pt x="605290" y="69294"/>
                        <a:pt x="666361" y="167253"/>
                      </a:cubicBezTo>
                      <a:lnTo>
                        <a:pt x="666025" y="1307251"/>
                      </a:lnTo>
                      <a:lnTo>
                        <a:pt x="657567" y="1312853"/>
                      </a:lnTo>
                      <a:cubicBezTo>
                        <a:pt x="-394158" y="656864"/>
                        <a:pt x="42344" y="-40119"/>
                        <a:pt x="417713" y="180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30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10800000" scaled="1"/>
                  <a:tileRect/>
                </a:gradFill>
                <a:ln>
                  <a:noFill/>
                </a:ln>
                <a:effectLst>
                  <a:outerShdw blurRad="317500" dist="12700" dir="16200000" rotWithShape="0">
                    <a:prstClr val="black">
                      <a:alpha val="15000"/>
                    </a:prstClr>
                  </a:outerShdw>
                </a:effectLst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2701" dirty="0"/>
                </a:p>
              </p:txBody>
            </p:sp>
          </p:grpSp>
          <p:grpSp>
            <p:nvGrpSpPr>
              <p:cNvPr id="484" name="Group 483">
                <a:extLst>
                  <a:ext uri="{FF2B5EF4-FFF2-40B4-BE49-F238E27FC236}">
                    <a16:creationId xmlns:a16="http://schemas.microsoft.com/office/drawing/2014/main" id="{C1894E19-97E1-4AD6-B66F-8A983F05125E}"/>
                  </a:ext>
                </a:extLst>
              </p:cNvPr>
              <p:cNvGrpSpPr/>
              <p:nvPr/>
            </p:nvGrpSpPr>
            <p:grpSpPr>
              <a:xfrm>
                <a:off x="12710802" y="4604321"/>
                <a:ext cx="468240" cy="1280693"/>
                <a:chOff x="2541356" y="1774680"/>
                <a:chExt cx="1099087" cy="3006137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4A7DD991-A5FF-43CC-9E5C-6B40D16DC1D1}"/>
                    </a:ext>
                  </a:extLst>
                </p:cNvPr>
                <p:cNvSpPr/>
                <p:nvPr/>
              </p:nvSpPr>
              <p:spPr>
                <a:xfrm>
                  <a:off x="2571096" y="4597937"/>
                  <a:ext cx="402336" cy="182880"/>
                </a:xfrm>
                <a:custGeom>
                  <a:avLst/>
                  <a:gdLst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86764 w 3480752"/>
                    <a:gd name="connsiteY4" fmla="*/ 323526 h 1560620"/>
                    <a:gd name="connsiteX5" fmla="*/ 702687 w 3480752"/>
                    <a:gd name="connsiteY5" fmla="*/ 277806 h 1560620"/>
                    <a:gd name="connsiteX6" fmla="*/ 833420 w 3480752"/>
                    <a:gd name="connsiteY6" fmla="*/ 310489 h 1560620"/>
                    <a:gd name="connsiteX7" fmla="*/ 1241959 w 3480752"/>
                    <a:gd name="connsiteY7" fmla="*/ 343172 h 1560620"/>
                    <a:gd name="connsiteX8" fmla="*/ 3480752 w 3480752"/>
                    <a:gd name="connsiteY8" fmla="*/ 1560620 h 1560620"/>
                    <a:gd name="connsiteX9" fmla="*/ 3064038 w 3480752"/>
                    <a:gd name="connsiteY9" fmla="*/ 1527929 h 1560620"/>
                    <a:gd name="connsiteX10" fmla="*/ 3057133 w 3480752"/>
                    <a:gd name="connsiteY10" fmla="*/ 1524163 h 1560620"/>
                    <a:gd name="connsiteX11" fmla="*/ 2941481 w 3480752"/>
                    <a:gd name="connsiteY11" fmla="*/ 1495246 h 1560620"/>
                    <a:gd name="connsiteX12" fmla="*/ 2881754 w 3480752"/>
                    <a:gd name="connsiteY12" fmla="*/ 1462767 h 1560620"/>
                    <a:gd name="connsiteX13" fmla="*/ 2879802 w 3480752"/>
                    <a:gd name="connsiteY13" fmla="*/ 1466146 h 1560620"/>
                    <a:gd name="connsiteX14" fmla="*/ 2933314 w 3480752"/>
                    <a:gd name="connsiteY14" fmla="*/ 1495246 h 1560620"/>
                    <a:gd name="connsiteX15" fmla="*/ 2353185 w 3480752"/>
                    <a:gd name="connsiteY15" fmla="*/ 1274639 h 1560620"/>
                    <a:gd name="connsiteX16" fmla="*/ 2238794 w 3480752"/>
                    <a:gd name="connsiteY16" fmla="*/ 1217440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84810 w 3480752"/>
                    <a:gd name="connsiteY3" fmla="*/ 326909 h 1560620"/>
                    <a:gd name="connsiteX4" fmla="*/ 702687 w 3480752"/>
                    <a:gd name="connsiteY4" fmla="*/ 277806 h 1560620"/>
                    <a:gd name="connsiteX5" fmla="*/ 833420 w 3480752"/>
                    <a:gd name="connsiteY5" fmla="*/ 310489 h 1560620"/>
                    <a:gd name="connsiteX6" fmla="*/ 1241959 w 3480752"/>
                    <a:gd name="connsiteY6" fmla="*/ 343172 h 1560620"/>
                    <a:gd name="connsiteX7" fmla="*/ 3480752 w 3480752"/>
                    <a:gd name="connsiteY7" fmla="*/ 1560620 h 1560620"/>
                    <a:gd name="connsiteX8" fmla="*/ 3064038 w 3480752"/>
                    <a:gd name="connsiteY8" fmla="*/ 1527929 h 1560620"/>
                    <a:gd name="connsiteX9" fmla="*/ 3057133 w 3480752"/>
                    <a:gd name="connsiteY9" fmla="*/ 1524163 h 1560620"/>
                    <a:gd name="connsiteX10" fmla="*/ 2941481 w 3480752"/>
                    <a:gd name="connsiteY10" fmla="*/ 1495246 h 1560620"/>
                    <a:gd name="connsiteX11" fmla="*/ 2881754 w 3480752"/>
                    <a:gd name="connsiteY11" fmla="*/ 1462767 h 1560620"/>
                    <a:gd name="connsiteX12" fmla="*/ 2879802 w 3480752"/>
                    <a:gd name="connsiteY12" fmla="*/ 1466146 h 1560620"/>
                    <a:gd name="connsiteX13" fmla="*/ 2933314 w 3480752"/>
                    <a:gd name="connsiteY13" fmla="*/ 1495246 h 1560620"/>
                    <a:gd name="connsiteX14" fmla="*/ 2353185 w 3480752"/>
                    <a:gd name="connsiteY14" fmla="*/ 1274639 h 1560620"/>
                    <a:gd name="connsiteX15" fmla="*/ 2238794 w 3480752"/>
                    <a:gd name="connsiteY15" fmla="*/ 1217440 h 1560620"/>
                    <a:gd name="connsiteX16" fmla="*/ 62916 w 3480752"/>
                    <a:gd name="connsiteY16" fmla="*/ 34213 h 1560620"/>
                    <a:gd name="connsiteX17" fmla="*/ 0 w 3480752"/>
                    <a:gd name="connsiteY17" fmla="*/ 0 h 1560620"/>
                    <a:gd name="connsiteX18" fmla="*/ 62916 w 3480752"/>
                    <a:gd name="connsiteY18" fmla="*/ 34213 h 1560620"/>
                    <a:gd name="connsiteX19" fmla="*/ 57199 w 3480752"/>
                    <a:gd name="connsiteY19" fmla="*/ 31661 h 1560620"/>
                    <a:gd name="connsiteX20" fmla="*/ 0 w 3480752"/>
                    <a:gd name="connsiteY20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879802 w 3480752"/>
                    <a:gd name="connsiteY11" fmla="*/ 1466146 h 1560620"/>
                    <a:gd name="connsiteX12" fmla="*/ 2933314 w 3480752"/>
                    <a:gd name="connsiteY12" fmla="*/ 1495246 h 1560620"/>
                    <a:gd name="connsiteX13" fmla="*/ 2353185 w 3480752"/>
                    <a:gd name="connsiteY13" fmla="*/ 1274639 h 1560620"/>
                    <a:gd name="connsiteX14" fmla="*/ 2238794 w 3480752"/>
                    <a:gd name="connsiteY14" fmla="*/ 1217440 h 1560620"/>
                    <a:gd name="connsiteX15" fmla="*/ 62916 w 3480752"/>
                    <a:gd name="connsiteY15" fmla="*/ 34213 h 1560620"/>
                    <a:gd name="connsiteX16" fmla="*/ 0 w 3480752"/>
                    <a:gd name="connsiteY16" fmla="*/ 0 h 1560620"/>
                    <a:gd name="connsiteX17" fmla="*/ 62916 w 3480752"/>
                    <a:gd name="connsiteY17" fmla="*/ 34213 h 1560620"/>
                    <a:gd name="connsiteX18" fmla="*/ 57199 w 3480752"/>
                    <a:gd name="connsiteY18" fmla="*/ 31661 h 1560620"/>
                    <a:gd name="connsiteX19" fmla="*/ 0 w 3480752"/>
                    <a:gd name="connsiteY19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881754 w 3480752"/>
                    <a:gd name="connsiteY10" fmla="*/ 1462767 h 1560620"/>
                    <a:gd name="connsiteX11" fmla="*/ 2933314 w 3480752"/>
                    <a:gd name="connsiteY11" fmla="*/ 1495246 h 1560620"/>
                    <a:gd name="connsiteX12" fmla="*/ 2353185 w 3480752"/>
                    <a:gd name="connsiteY12" fmla="*/ 1274639 h 1560620"/>
                    <a:gd name="connsiteX13" fmla="*/ 2238794 w 3480752"/>
                    <a:gd name="connsiteY13" fmla="*/ 1217440 h 1560620"/>
                    <a:gd name="connsiteX14" fmla="*/ 62916 w 3480752"/>
                    <a:gd name="connsiteY14" fmla="*/ 34213 h 1560620"/>
                    <a:gd name="connsiteX15" fmla="*/ 0 w 3480752"/>
                    <a:gd name="connsiteY15" fmla="*/ 0 h 1560620"/>
                    <a:gd name="connsiteX16" fmla="*/ 62916 w 3480752"/>
                    <a:gd name="connsiteY16" fmla="*/ 34213 h 1560620"/>
                    <a:gd name="connsiteX17" fmla="*/ 57199 w 3480752"/>
                    <a:gd name="connsiteY17" fmla="*/ 31661 h 1560620"/>
                    <a:gd name="connsiteX18" fmla="*/ 0 w 3480752"/>
                    <a:gd name="connsiteY18" fmla="*/ 0 h 1560620"/>
                    <a:gd name="connsiteX0" fmla="*/ 62916 w 3480752"/>
                    <a:gd name="connsiteY0" fmla="*/ 34213 h 1560620"/>
                    <a:gd name="connsiteX1" fmla="*/ 114391 w 3480752"/>
                    <a:gd name="connsiteY1" fmla="*/ 57191 h 1560620"/>
                    <a:gd name="connsiteX2" fmla="*/ 694512 w 3480752"/>
                    <a:gd name="connsiteY2" fmla="*/ 277806 h 1560620"/>
                    <a:gd name="connsiteX3" fmla="*/ 702687 w 3480752"/>
                    <a:gd name="connsiteY3" fmla="*/ 277806 h 1560620"/>
                    <a:gd name="connsiteX4" fmla="*/ 833420 w 3480752"/>
                    <a:gd name="connsiteY4" fmla="*/ 310489 h 1560620"/>
                    <a:gd name="connsiteX5" fmla="*/ 1241959 w 3480752"/>
                    <a:gd name="connsiteY5" fmla="*/ 343172 h 1560620"/>
                    <a:gd name="connsiteX6" fmla="*/ 3480752 w 3480752"/>
                    <a:gd name="connsiteY6" fmla="*/ 1560620 h 1560620"/>
                    <a:gd name="connsiteX7" fmla="*/ 3064038 w 3480752"/>
                    <a:gd name="connsiteY7" fmla="*/ 1527929 h 1560620"/>
                    <a:gd name="connsiteX8" fmla="*/ 3057133 w 3480752"/>
                    <a:gd name="connsiteY8" fmla="*/ 1524163 h 1560620"/>
                    <a:gd name="connsiteX9" fmla="*/ 2941481 w 3480752"/>
                    <a:gd name="connsiteY9" fmla="*/ 1495246 h 1560620"/>
                    <a:gd name="connsiteX10" fmla="*/ 2933314 w 3480752"/>
                    <a:gd name="connsiteY10" fmla="*/ 1495246 h 1560620"/>
                    <a:gd name="connsiteX11" fmla="*/ 2353185 w 3480752"/>
                    <a:gd name="connsiteY11" fmla="*/ 1274639 h 1560620"/>
                    <a:gd name="connsiteX12" fmla="*/ 2238794 w 3480752"/>
                    <a:gd name="connsiteY12" fmla="*/ 1217440 h 1560620"/>
                    <a:gd name="connsiteX13" fmla="*/ 62916 w 3480752"/>
                    <a:gd name="connsiteY13" fmla="*/ 34213 h 1560620"/>
                    <a:gd name="connsiteX14" fmla="*/ 0 w 3480752"/>
                    <a:gd name="connsiteY14" fmla="*/ 0 h 1560620"/>
                    <a:gd name="connsiteX15" fmla="*/ 62916 w 3480752"/>
                    <a:gd name="connsiteY15" fmla="*/ 34213 h 1560620"/>
                    <a:gd name="connsiteX16" fmla="*/ 57199 w 3480752"/>
                    <a:gd name="connsiteY16" fmla="*/ 31661 h 1560620"/>
                    <a:gd name="connsiteX17" fmla="*/ 0 w 3480752"/>
                    <a:gd name="connsiteY17" fmla="*/ 0 h 1560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480752" h="1560620">
                      <a:moveTo>
                        <a:pt x="62916" y="34213"/>
                      </a:moveTo>
                      <a:lnTo>
                        <a:pt x="114391" y="57191"/>
                      </a:lnTo>
                      <a:cubicBezTo>
                        <a:pt x="302323" y="147074"/>
                        <a:pt x="498413" y="220606"/>
                        <a:pt x="694512" y="277806"/>
                      </a:cubicBezTo>
                      <a:lnTo>
                        <a:pt x="702687" y="277806"/>
                      </a:lnTo>
                      <a:cubicBezTo>
                        <a:pt x="743545" y="285981"/>
                        <a:pt x="784395" y="302314"/>
                        <a:pt x="833420" y="310489"/>
                      </a:cubicBezTo>
                      <a:lnTo>
                        <a:pt x="1241959" y="343172"/>
                      </a:lnTo>
                      <a:lnTo>
                        <a:pt x="3480752" y="1560620"/>
                      </a:lnTo>
                      <a:lnTo>
                        <a:pt x="3064038" y="1527929"/>
                      </a:lnTo>
                      <a:lnTo>
                        <a:pt x="3057133" y="1524163"/>
                      </a:lnTo>
                      <a:lnTo>
                        <a:pt x="2941481" y="1495246"/>
                      </a:lnTo>
                      <a:lnTo>
                        <a:pt x="2933314" y="1495246"/>
                      </a:lnTo>
                      <a:cubicBezTo>
                        <a:pt x="2737215" y="1446221"/>
                        <a:pt x="2541108" y="1372688"/>
                        <a:pt x="2353185" y="1274639"/>
                      </a:cubicBezTo>
                      <a:cubicBezTo>
                        <a:pt x="2312335" y="1258298"/>
                        <a:pt x="2279652" y="1241956"/>
                        <a:pt x="2238794" y="1217440"/>
                      </a:cubicBezTo>
                      <a:lnTo>
                        <a:pt x="62916" y="34213"/>
                      </a:lnTo>
                      <a:close/>
                      <a:moveTo>
                        <a:pt x="0" y="0"/>
                      </a:moveTo>
                      <a:lnTo>
                        <a:pt x="62916" y="34213"/>
                      </a:lnTo>
                      <a:lnTo>
                        <a:pt x="57199" y="31661"/>
                      </a:lnTo>
                      <a:cubicBezTo>
                        <a:pt x="38815" y="22469"/>
                        <a:pt x="20429" y="12254"/>
                        <a:pt x="0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77E76E1C-BB2F-4CD9-8BCF-005647F33276}"/>
                    </a:ext>
                  </a:extLst>
                </p:cNvPr>
                <p:cNvSpPr/>
                <p:nvPr/>
              </p:nvSpPr>
              <p:spPr>
                <a:xfrm>
                  <a:off x="3023223" y="4576005"/>
                  <a:ext cx="257175" cy="133350"/>
                </a:xfrm>
                <a:custGeom>
                  <a:avLst/>
                  <a:gdLst>
                    <a:gd name="connsiteX0" fmla="*/ 260032 w 257175"/>
                    <a:gd name="connsiteY0" fmla="*/ 141922 h 133350"/>
                    <a:gd name="connsiteX1" fmla="*/ 0 w 257175"/>
                    <a:gd name="connsiteY1" fmla="*/ 0 h 133350"/>
                    <a:gd name="connsiteX2" fmla="*/ 952 w 257175"/>
                    <a:gd name="connsiteY2" fmla="*/ 0 h 133350"/>
                    <a:gd name="connsiteX3" fmla="*/ 260032 w 257175"/>
                    <a:gd name="connsiteY3" fmla="*/ 141922 h 133350"/>
                    <a:gd name="connsiteX4" fmla="*/ 260032 w 257175"/>
                    <a:gd name="connsiteY4" fmla="*/ 141922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7175" h="133350">
                      <a:moveTo>
                        <a:pt x="260032" y="141922"/>
                      </a:moveTo>
                      <a:lnTo>
                        <a:pt x="0" y="0"/>
                      </a:lnTo>
                      <a:cubicBezTo>
                        <a:pt x="0" y="0"/>
                        <a:pt x="952" y="0"/>
                        <a:pt x="952" y="0"/>
                      </a:cubicBezTo>
                      <a:lnTo>
                        <a:pt x="260032" y="141922"/>
                      </a:lnTo>
                      <a:cubicBezTo>
                        <a:pt x="260985" y="141922"/>
                        <a:pt x="260985" y="141922"/>
                        <a:pt x="260032" y="141922"/>
                      </a:cubicBezTo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A15BA2E9-0893-4BE7-91F2-D77C6352BD76}"/>
                    </a:ext>
                  </a:extLst>
                </p:cNvPr>
                <p:cNvSpPr/>
                <p:nvPr/>
              </p:nvSpPr>
              <p:spPr>
                <a:xfrm>
                  <a:off x="2967026" y="3229268"/>
                  <a:ext cx="673417" cy="247650"/>
                </a:xfrm>
                <a:custGeom>
                  <a:avLst/>
                  <a:gdLst>
                    <a:gd name="connsiteX0" fmla="*/ 261937 w 673417"/>
                    <a:gd name="connsiteY0" fmla="*/ 45720 h 247650"/>
                    <a:gd name="connsiteX1" fmla="*/ 288607 w 673417"/>
                    <a:gd name="connsiteY1" fmla="*/ 53340 h 247650"/>
                    <a:gd name="connsiteX2" fmla="*/ 387667 w 673417"/>
                    <a:gd name="connsiteY2" fmla="*/ 93345 h 247650"/>
                    <a:gd name="connsiteX3" fmla="*/ 412432 w 673417"/>
                    <a:gd name="connsiteY3" fmla="*/ 105728 h 247650"/>
                    <a:gd name="connsiteX4" fmla="*/ 673417 w 673417"/>
                    <a:gd name="connsiteY4" fmla="*/ 247650 h 247650"/>
                    <a:gd name="connsiteX5" fmla="*/ 647700 w 673417"/>
                    <a:gd name="connsiteY5" fmla="*/ 235267 h 247650"/>
                    <a:gd name="connsiteX6" fmla="*/ 644991 w 673417"/>
                    <a:gd name="connsiteY6" fmla="*/ 233789 h 247650"/>
                    <a:gd name="connsiteX7" fmla="*/ 549592 w 673417"/>
                    <a:gd name="connsiteY7" fmla="*/ 195262 h 247650"/>
                    <a:gd name="connsiteX8" fmla="*/ 522922 w 673417"/>
                    <a:gd name="connsiteY8" fmla="*/ 186690 h 247650"/>
                    <a:gd name="connsiteX9" fmla="*/ 0 w 673417"/>
                    <a:gd name="connsiteY9" fmla="*/ 0 h 247650"/>
                    <a:gd name="connsiteX10" fmla="*/ 80010 w 673417"/>
                    <a:gd name="connsiteY10" fmla="*/ 11430 h 247650"/>
                    <a:gd name="connsiteX11" fmla="*/ 80421 w 673417"/>
                    <a:gd name="connsiteY11" fmla="*/ 11654 h 247650"/>
                    <a:gd name="connsiteX12" fmla="*/ 185499 w 673417"/>
                    <a:gd name="connsiteY12" fmla="*/ 28933 h 247650"/>
                    <a:gd name="connsiteX13" fmla="*/ 261937 w 673417"/>
                    <a:gd name="connsiteY13" fmla="*/ 45720 h 247650"/>
                    <a:gd name="connsiteX14" fmla="*/ 522922 w 673417"/>
                    <a:gd name="connsiteY14" fmla="*/ 187643 h 247650"/>
                    <a:gd name="connsiteX15" fmla="*/ 340042 w 673417"/>
                    <a:gd name="connsiteY15" fmla="*/ 153353 h 247650"/>
                    <a:gd name="connsiteX16" fmla="*/ 260985 w 673417"/>
                    <a:gd name="connsiteY16" fmla="*/ 141923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73417" h="247650">
                      <a:moveTo>
                        <a:pt x="261937" y="45720"/>
                      </a:moveTo>
                      <a:cubicBezTo>
                        <a:pt x="271462" y="48578"/>
                        <a:pt x="280987" y="50483"/>
                        <a:pt x="288607" y="53340"/>
                      </a:cubicBezTo>
                      <a:cubicBezTo>
                        <a:pt x="323850" y="64770"/>
                        <a:pt x="357187" y="79058"/>
                        <a:pt x="387667" y="93345"/>
                      </a:cubicBezTo>
                      <a:cubicBezTo>
                        <a:pt x="396240" y="97155"/>
                        <a:pt x="404812" y="101917"/>
                        <a:pt x="412432" y="105728"/>
                      </a:cubicBezTo>
                      <a:lnTo>
                        <a:pt x="673417" y="247650"/>
                      </a:lnTo>
                      <a:cubicBezTo>
                        <a:pt x="664845" y="243840"/>
                        <a:pt x="656272" y="239078"/>
                        <a:pt x="647700" y="235267"/>
                      </a:cubicBezTo>
                      <a:lnTo>
                        <a:pt x="644991" y="233789"/>
                      </a:lnTo>
                      <a:lnTo>
                        <a:pt x="549592" y="195262"/>
                      </a:lnTo>
                      <a:cubicBezTo>
                        <a:pt x="541972" y="192405"/>
                        <a:pt x="532447" y="189548"/>
                        <a:pt x="522922" y="186690"/>
                      </a:cubicBezTo>
                      <a:close/>
                      <a:moveTo>
                        <a:pt x="0" y="0"/>
                      </a:moveTo>
                      <a:lnTo>
                        <a:pt x="80010" y="11430"/>
                      </a:lnTo>
                      <a:lnTo>
                        <a:pt x="80421" y="11654"/>
                      </a:lnTo>
                      <a:lnTo>
                        <a:pt x="185499" y="28933"/>
                      </a:lnTo>
                      <a:cubicBezTo>
                        <a:pt x="215979" y="34528"/>
                        <a:pt x="241458" y="40005"/>
                        <a:pt x="261937" y="45720"/>
                      </a:cubicBezTo>
                      <a:lnTo>
                        <a:pt x="522922" y="187643"/>
                      </a:lnTo>
                      <a:cubicBezTo>
                        <a:pt x="481965" y="176213"/>
                        <a:pt x="421004" y="164783"/>
                        <a:pt x="340042" y="153353"/>
                      </a:cubicBezTo>
                      <a:lnTo>
                        <a:pt x="260985" y="14192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4BEF6836-A494-4A88-A106-3C8F6ED81AA6}"/>
                    </a:ext>
                  </a:extLst>
                </p:cNvPr>
                <p:cNvSpPr/>
                <p:nvPr/>
              </p:nvSpPr>
              <p:spPr>
                <a:xfrm>
                  <a:off x="2541356" y="3138780"/>
                  <a:ext cx="428625" cy="200026"/>
                </a:xfrm>
                <a:custGeom>
                  <a:avLst/>
                  <a:gdLst>
                    <a:gd name="connsiteX0" fmla="*/ 0 w 428625"/>
                    <a:gd name="connsiteY0" fmla="*/ 0 h 200026"/>
                    <a:gd name="connsiteX1" fmla="*/ 17145 w 428625"/>
                    <a:gd name="connsiteY1" fmla="*/ 8573 h 200026"/>
                    <a:gd name="connsiteX2" fmla="*/ 109538 w 428625"/>
                    <a:gd name="connsiteY2" fmla="*/ 44768 h 200026"/>
                    <a:gd name="connsiteX3" fmla="*/ 370023 w 428625"/>
                    <a:gd name="connsiteY3" fmla="*/ 186418 h 200026"/>
                    <a:gd name="connsiteX4" fmla="*/ 110490 w 428625"/>
                    <a:gd name="connsiteY4" fmla="*/ 44768 h 200026"/>
                    <a:gd name="connsiteX5" fmla="*/ 168592 w 428625"/>
                    <a:gd name="connsiteY5" fmla="*/ 59056 h 200026"/>
                    <a:gd name="connsiteX6" fmla="*/ 428625 w 428625"/>
                    <a:gd name="connsiteY6" fmla="*/ 200026 h 200026"/>
                    <a:gd name="connsiteX7" fmla="*/ 370523 w 428625"/>
                    <a:gd name="connsiteY7" fmla="*/ 186691 h 200026"/>
                    <a:gd name="connsiteX8" fmla="*/ 370517 w 428625"/>
                    <a:gd name="connsiteY8" fmla="*/ 186688 h 200026"/>
                    <a:gd name="connsiteX9" fmla="*/ 278130 w 428625"/>
                    <a:gd name="connsiteY9" fmla="*/ 150495 h 200026"/>
                    <a:gd name="connsiteX10" fmla="*/ 260985 w 428625"/>
                    <a:gd name="connsiteY10" fmla="*/ 141923 h 2000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28625" h="200026">
                      <a:moveTo>
                        <a:pt x="0" y="0"/>
                      </a:moveTo>
                      <a:cubicBezTo>
                        <a:pt x="5715" y="2858"/>
                        <a:pt x="11430" y="5715"/>
                        <a:pt x="17145" y="8573"/>
                      </a:cubicBezTo>
                      <a:cubicBezTo>
                        <a:pt x="44767" y="21908"/>
                        <a:pt x="75248" y="34290"/>
                        <a:pt x="109538" y="44768"/>
                      </a:cubicBezTo>
                      <a:lnTo>
                        <a:pt x="370023" y="186418"/>
                      </a:lnTo>
                      <a:lnTo>
                        <a:pt x="110490" y="44768"/>
                      </a:lnTo>
                      <a:lnTo>
                        <a:pt x="168592" y="59056"/>
                      </a:lnTo>
                      <a:lnTo>
                        <a:pt x="428625" y="200026"/>
                      </a:lnTo>
                      <a:lnTo>
                        <a:pt x="370523" y="186691"/>
                      </a:lnTo>
                      <a:lnTo>
                        <a:pt x="370517" y="186688"/>
                      </a:lnTo>
                      <a:lnTo>
                        <a:pt x="278130" y="150495"/>
                      </a:lnTo>
                      <a:cubicBezTo>
                        <a:pt x="272415" y="147638"/>
                        <a:pt x="266700" y="144780"/>
                        <a:pt x="260985" y="14192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E73C616F-37D3-4E16-9BD1-A78456B903FC}"/>
                    </a:ext>
                  </a:extLst>
                </p:cNvPr>
                <p:cNvSpPr/>
                <p:nvPr/>
              </p:nvSpPr>
              <p:spPr>
                <a:xfrm>
                  <a:off x="2969883" y="1938632"/>
                  <a:ext cx="618767" cy="219303"/>
                </a:xfrm>
                <a:custGeom>
                  <a:avLst/>
                  <a:gdLst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236092 w 603786"/>
                    <a:gd name="connsiteY8" fmla="*/ 34757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0" fmla="*/ 323751 w 603786"/>
                    <a:gd name="connsiteY0" fmla="*/ 66771 h 218219"/>
                    <a:gd name="connsiteX1" fmla="*/ 342801 w 603786"/>
                    <a:gd name="connsiteY1" fmla="*/ 76296 h 218219"/>
                    <a:gd name="connsiteX2" fmla="*/ 603786 w 603786"/>
                    <a:gd name="connsiteY2" fmla="*/ 218219 h 218219"/>
                    <a:gd name="connsiteX3" fmla="*/ 584736 w 603786"/>
                    <a:gd name="connsiteY3" fmla="*/ 208694 h 218219"/>
                    <a:gd name="connsiteX4" fmla="*/ 323751 w 603786"/>
                    <a:gd name="connsiteY4" fmla="*/ 66771 h 218219"/>
                    <a:gd name="connsiteX5" fmla="*/ 0 w 603786"/>
                    <a:gd name="connsiteY5" fmla="*/ 0 h 218219"/>
                    <a:gd name="connsiteX6" fmla="*/ 100965 w 603786"/>
                    <a:gd name="connsiteY6" fmla="*/ 2857 h 218219"/>
                    <a:gd name="connsiteX7" fmla="*/ 102772 w 603786"/>
                    <a:gd name="connsiteY7" fmla="*/ 3833 h 218219"/>
                    <a:gd name="connsiteX8" fmla="*/ 214213 w 603786"/>
                    <a:gd name="connsiteY8" fmla="*/ 22860 h 218219"/>
                    <a:gd name="connsiteX9" fmla="*/ 323751 w 603786"/>
                    <a:gd name="connsiteY9" fmla="*/ 66772 h 218219"/>
                    <a:gd name="connsiteX10" fmla="*/ 584736 w 603786"/>
                    <a:gd name="connsiteY10" fmla="*/ 208695 h 218219"/>
                    <a:gd name="connsiteX11" fmla="*/ 475198 w 603786"/>
                    <a:gd name="connsiteY11" fmla="*/ 168690 h 218219"/>
                    <a:gd name="connsiteX12" fmla="*/ 464489 w 603786"/>
                    <a:gd name="connsiteY12" fmla="*/ 162866 h 218219"/>
                    <a:gd name="connsiteX13" fmla="*/ 358041 w 603786"/>
                    <a:gd name="connsiteY13" fmla="*/ 143827 h 218219"/>
                    <a:gd name="connsiteX14" fmla="*/ 357901 w 603786"/>
                    <a:gd name="connsiteY14" fmla="*/ 143751 h 218219"/>
                    <a:gd name="connsiteX15" fmla="*/ 260033 w 603786"/>
                    <a:gd name="connsiteY15" fmla="*/ 141922 h 218219"/>
                    <a:gd name="connsiteX16" fmla="*/ 0 w 603786"/>
                    <a:gd name="connsiteY16" fmla="*/ 0 h 218219"/>
                    <a:gd name="connsiteX0" fmla="*/ 323751 w 603786"/>
                    <a:gd name="connsiteY0" fmla="*/ 66771 h 218219"/>
                    <a:gd name="connsiteX1" fmla="*/ 603786 w 603786"/>
                    <a:gd name="connsiteY1" fmla="*/ 218219 h 218219"/>
                    <a:gd name="connsiteX2" fmla="*/ 584736 w 603786"/>
                    <a:gd name="connsiteY2" fmla="*/ 208694 h 218219"/>
                    <a:gd name="connsiteX3" fmla="*/ 323751 w 603786"/>
                    <a:gd name="connsiteY3" fmla="*/ 66771 h 218219"/>
                    <a:gd name="connsiteX4" fmla="*/ 0 w 603786"/>
                    <a:gd name="connsiteY4" fmla="*/ 0 h 218219"/>
                    <a:gd name="connsiteX5" fmla="*/ 100965 w 603786"/>
                    <a:gd name="connsiteY5" fmla="*/ 2857 h 218219"/>
                    <a:gd name="connsiteX6" fmla="*/ 102772 w 603786"/>
                    <a:gd name="connsiteY6" fmla="*/ 3833 h 218219"/>
                    <a:gd name="connsiteX7" fmla="*/ 214213 w 603786"/>
                    <a:gd name="connsiteY7" fmla="*/ 22860 h 218219"/>
                    <a:gd name="connsiteX8" fmla="*/ 323751 w 603786"/>
                    <a:gd name="connsiteY8" fmla="*/ 66772 h 218219"/>
                    <a:gd name="connsiteX9" fmla="*/ 584736 w 603786"/>
                    <a:gd name="connsiteY9" fmla="*/ 208695 h 218219"/>
                    <a:gd name="connsiteX10" fmla="*/ 475198 w 603786"/>
                    <a:gd name="connsiteY10" fmla="*/ 168690 h 218219"/>
                    <a:gd name="connsiteX11" fmla="*/ 464489 w 603786"/>
                    <a:gd name="connsiteY11" fmla="*/ 162866 h 218219"/>
                    <a:gd name="connsiteX12" fmla="*/ 358041 w 603786"/>
                    <a:gd name="connsiteY12" fmla="*/ 143827 h 218219"/>
                    <a:gd name="connsiteX13" fmla="*/ 357901 w 603786"/>
                    <a:gd name="connsiteY13" fmla="*/ 143751 h 218219"/>
                    <a:gd name="connsiteX14" fmla="*/ 260033 w 603786"/>
                    <a:gd name="connsiteY14" fmla="*/ 141922 h 218219"/>
                    <a:gd name="connsiteX15" fmla="*/ 0 w 603786"/>
                    <a:gd name="connsiteY15" fmla="*/ 0 h 218219"/>
                    <a:gd name="connsiteX0" fmla="*/ 323751 w 584736"/>
                    <a:gd name="connsiteY0" fmla="*/ 66771 h 208695"/>
                    <a:gd name="connsiteX1" fmla="*/ 584736 w 584736"/>
                    <a:gd name="connsiteY1" fmla="*/ 208694 h 208695"/>
                    <a:gd name="connsiteX2" fmla="*/ 323751 w 584736"/>
                    <a:gd name="connsiteY2" fmla="*/ 66771 h 208695"/>
                    <a:gd name="connsiteX3" fmla="*/ 0 w 584736"/>
                    <a:gd name="connsiteY3" fmla="*/ 0 h 208695"/>
                    <a:gd name="connsiteX4" fmla="*/ 100965 w 584736"/>
                    <a:gd name="connsiteY4" fmla="*/ 2857 h 208695"/>
                    <a:gd name="connsiteX5" fmla="*/ 102772 w 584736"/>
                    <a:gd name="connsiteY5" fmla="*/ 3833 h 208695"/>
                    <a:gd name="connsiteX6" fmla="*/ 214213 w 584736"/>
                    <a:gd name="connsiteY6" fmla="*/ 22860 h 208695"/>
                    <a:gd name="connsiteX7" fmla="*/ 323751 w 584736"/>
                    <a:gd name="connsiteY7" fmla="*/ 66772 h 208695"/>
                    <a:gd name="connsiteX8" fmla="*/ 584736 w 584736"/>
                    <a:gd name="connsiteY8" fmla="*/ 208695 h 208695"/>
                    <a:gd name="connsiteX9" fmla="*/ 475198 w 584736"/>
                    <a:gd name="connsiteY9" fmla="*/ 168690 h 208695"/>
                    <a:gd name="connsiteX10" fmla="*/ 464489 w 584736"/>
                    <a:gd name="connsiteY10" fmla="*/ 162866 h 208695"/>
                    <a:gd name="connsiteX11" fmla="*/ 358041 w 584736"/>
                    <a:gd name="connsiteY11" fmla="*/ 143827 h 208695"/>
                    <a:gd name="connsiteX12" fmla="*/ 357901 w 584736"/>
                    <a:gd name="connsiteY12" fmla="*/ 143751 h 208695"/>
                    <a:gd name="connsiteX13" fmla="*/ 260033 w 584736"/>
                    <a:gd name="connsiteY13" fmla="*/ 141922 h 208695"/>
                    <a:gd name="connsiteX14" fmla="*/ 0 w 584736"/>
                    <a:gd name="connsiteY14" fmla="*/ 0 h 208695"/>
                    <a:gd name="connsiteX0" fmla="*/ 323751 w 615997"/>
                    <a:gd name="connsiteY0" fmla="*/ 66771 h 216510"/>
                    <a:gd name="connsiteX1" fmla="*/ 584736 w 615997"/>
                    <a:gd name="connsiteY1" fmla="*/ 208694 h 216510"/>
                    <a:gd name="connsiteX2" fmla="*/ 323751 w 615997"/>
                    <a:gd name="connsiteY2" fmla="*/ 66771 h 216510"/>
                    <a:gd name="connsiteX3" fmla="*/ 0 w 615997"/>
                    <a:gd name="connsiteY3" fmla="*/ 0 h 216510"/>
                    <a:gd name="connsiteX4" fmla="*/ 100965 w 615997"/>
                    <a:gd name="connsiteY4" fmla="*/ 2857 h 216510"/>
                    <a:gd name="connsiteX5" fmla="*/ 102772 w 615997"/>
                    <a:gd name="connsiteY5" fmla="*/ 3833 h 216510"/>
                    <a:gd name="connsiteX6" fmla="*/ 214213 w 615997"/>
                    <a:gd name="connsiteY6" fmla="*/ 22860 h 216510"/>
                    <a:gd name="connsiteX7" fmla="*/ 323751 w 615997"/>
                    <a:gd name="connsiteY7" fmla="*/ 66772 h 216510"/>
                    <a:gd name="connsiteX8" fmla="*/ 615997 w 615997"/>
                    <a:gd name="connsiteY8" fmla="*/ 216510 h 216510"/>
                    <a:gd name="connsiteX9" fmla="*/ 475198 w 615997"/>
                    <a:gd name="connsiteY9" fmla="*/ 168690 h 216510"/>
                    <a:gd name="connsiteX10" fmla="*/ 464489 w 615997"/>
                    <a:gd name="connsiteY10" fmla="*/ 162866 h 216510"/>
                    <a:gd name="connsiteX11" fmla="*/ 358041 w 615997"/>
                    <a:gd name="connsiteY11" fmla="*/ 143827 h 216510"/>
                    <a:gd name="connsiteX12" fmla="*/ 357901 w 615997"/>
                    <a:gd name="connsiteY12" fmla="*/ 143751 h 216510"/>
                    <a:gd name="connsiteX13" fmla="*/ 260033 w 615997"/>
                    <a:gd name="connsiteY13" fmla="*/ 141922 h 216510"/>
                    <a:gd name="connsiteX14" fmla="*/ 0 w 615997"/>
                    <a:gd name="connsiteY14" fmla="*/ 0 h 216510"/>
                    <a:gd name="connsiteX0" fmla="*/ 323751 w 618767"/>
                    <a:gd name="connsiteY0" fmla="*/ 66771 h 219303"/>
                    <a:gd name="connsiteX1" fmla="*/ 584736 w 618767"/>
                    <a:gd name="connsiteY1" fmla="*/ 208694 h 219303"/>
                    <a:gd name="connsiteX2" fmla="*/ 323751 w 618767"/>
                    <a:gd name="connsiteY2" fmla="*/ 66771 h 219303"/>
                    <a:gd name="connsiteX3" fmla="*/ 0 w 618767"/>
                    <a:gd name="connsiteY3" fmla="*/ 0 h 219303"/>
                    <a:gd name="connsiteX4" fmla="*/ 100965 w 618767"/>
                    <a:gd name="connsiteY4" fmla="*/ 2857 h 219303"/>
                    <a:gd name="connsiteX5" fmla="*/ 102772 w 618767"/>
                    <a:gd name="connsiteY5" fmla="*/ 3833 h 219303"/>
                    <a:gd name="connsiteX6" fmla="*/ 214213 w 618767"/>
                    <a:gd name="connsiteY6" fmla="*/ 22860 h 219303"/>
                    <a:gd name="connsiteX7" fmla="*/ 323751 w 618767"/>
                    <a:gd name="connsiteY7" fmla="*/ 66772 h 219303"/>
                    <a:gd name="connsiteX8" fmla="*/ 615997 w 618767"/>
                    <a:gd name="connsiteY8" fmla="*/ 216510 h 219303"/>
                    <a:gd name="connsiteX9" fmla="*/ 464489 w 618767"/>
                    <a:gd name="connsiteY9" fmla="*/ 162866 h 219303"/>
                    <a:gd name="connsiteX10" fmla="*/ 358041 w 618767"/>
                    <a:gd name="connsiteY10" fmla="*/ 143827 h 219303"/>
                    <a:gd name="connsiteX11" fmla="*/ 357901 w 618767"/>
                    <a:gd name="connsiteY11" fmla="*/ 143751 h 219303"/>
                    <a:gd name="connsiteX12" fmla="*/ 260033 w 618767"/>
                    <a:gd name="connsiteY12" fmla="*/ 141922 h 219303"/>
                    <a:gd name="connsiteX13" fmla="*/ 0 w 618767"/>
                    <a:gd name="connsiteY13" fmla="*/ 0 h 2193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767" h="219303">
                      <a:moveTo>
                        <a:pt x="323751" y="66771"/>
                      </a:moveTo>
                      <a:lnTo>
                        <a:pt x="584736" y="208694"/>
                      </a:lnTo>
                      <a:lnTo>
                        <a:pt x="323751" y="66771"/>
                      </a:lnTo>
                      <a:close/>
                      <a:moveTo>
                        <a:pt x="0" y="0"/>
                      </a:moveTo>
                      <a:lnTo>
                        <a:pt x="100965" y="2857"/>
                      </a:lnTo>
                      <a:lnTo>
                        <a:pt x="102772" y="3833"/>
                      </a:lnTo>
                      <a:lnTo>
                        <a:pt x="214213" y="22860"/>
                      </a:lnTo>
                      <a:lnTo>
                        <a:pt x="323751" y="66772"/>
                      </a:lnTo>
                      <a:lnTo>
                        <a:pt x="615997" y="216510"/>
                      </a:lnTo>
                      <a:cubicBezTo>
                        <a:pt x="639453" y="232526"/>
                        <a:pt x="507482" y="174980"/>
                        <a:pt x="464489" y="162866"/>
                      </a:cubicBezTo>
                      <a:lnTo>
                        <a:pt x="358041" y="143827"/>
                      </a:lnTo>
                      <a:cubicBezTo>
                        <a:pt x="357994" y="143802"/>
                        <a:pt x="357948" y="143776"/>
                        <a:pt x="357901" y="143751"/>
                      </a:cubicBezTo>
                      <a:lnTo>
                        <a:pt x="260033" y="1419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543E97BE-D1D8-4A04-91BD-C3C3A8182048}"/>
                    </a:ext>
                  </a:extLst>
                </p:cNvPr>
                <p:cNvSpPr/>
                <p:nvPr/>
              </p:nvSpPr>
              <p:spPr>
                <a:xfrm>
                  <a:off x="2708898" y="1774680"/>
                  <a:ext cx="521969" cy="178118"/>
                </a:xfrm>
                <a:custGeom>
                  <a:avLst/>
                  <a:gdLst>
                    <a:gd name="connsiteX0" fmla="*/ 230505 w 521970"/>
                    <a:gd name="connsiteY0" fmla="*/ 2858 h 178118"/>
                    <a:gd name="connsiteX1" fmla="*/ 490537 w 521970"/>
                    <a:gd name="connsiteY1" fmla="*/ 144781 h 178118"/>
                    <a:gd name="connsiteX2" fmla="*/ 302895 w 521970"/>
                    <a:gd name="connsiteY2" fmla="*/ 172403 h 178118"/>
                    <a:gd name="connsiteX3" fmla="*/ 260032 w 521970"/>
                    <a:gd name="connsiteY3" fmla="*/ 178118 h 178118"/>
                    <a:gd name="connsiteX4" fmla="*/ 0 w 521970"/>
                    <a:gd name="connsiteY4" fmla="*/ 37148 h 178118"/>
                    <a:gd name="connsiteX5" fmla="*/ 41910 w 521970"/>
                    <a:gd name="connsiteY5" fmla="*/ 30480 h 178118"/>
                    <a:gd name="connsiteX6" fmla="*/ 41912 w 521970"/>
                    <a:gd name="connsiteY6" fmla="*/ 30481 h 178118"/>
                    <a:gd name="connsiteX7" fmla="*/ 260985 w 521970"/>
                    <a:gd name="connsiteY7" fmla="*/ 0 h 178118"/>
                    <a:gd name="connsiteX8" fmla="*/ 521970 w 521970"/>
                    <a:gd name="connsiteY8" fmla="*/ 141923 h 178118"/>
                    <a:gd name="connsiteX9" fmla="*/ 490537 w 521970"/>
                    <a:gd name="connsiteY9" fmla="*/ 144780 h 178118"/>
                    <a:gd name="connsiteX10" fmla="*/ 230505 w 521970"/>
                    <a:gd name="connsiteY10" fmla="*/ 2858 h 1781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21970" h="178118">
                      <a:moveTo>
                        <a:pt x="230505" y="2858"/>
                      </a:moveTo>
                      <a:lnTo>
                        <a:pt x="490537" y="144781"/>
                      </a:lnTo>
                      <a:lnTo>
                        <a:pt x="302895" y="172403"/>
                      </a:lnTo>
                      <a:lnTo>
                        <a:pt x="260032" y="178118"/>
                      </a:lnTo>
                      <a:lnTo>
                        <a:pt x="0" y="37148"/>
                      </a:lnTo>
                      <a:lnTo>
                        <a:pt x="41910" y="30480"/>
                      </a:lnTo>
                      <a:lnTo>
                        <a:pt x="41912" y="30481"/>
                      </a:lnTo>
                      <a:close/>
                      <a:moveTo>
                        <a:pt x="260985" y="0"/>
                      </a:moveTo>
                      <a:lnTo>
                        <a:pt x="521970" y="141923"/>
                      </a:lnTo>
                      <a:lnTo>
                        <a:pt x="490537" y="144780"/>
                      </a:lnTo>
                      <a:lnTo>
                        <a:pt x="230505" y="285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306" name="Graphic 305" descr="Rupee">
            <a:extLst>
              <a:ext uri="{FF2B5EF4-FFF2-40B4-BE49-F238E27FC236}">
                <a16:creationId xmlns:a16="http://schemas.microsoft.com/office/drawing/2014/main" id="{0F16748B-FE73-4B3F-8CBD-58352FB6F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79528" y="3018626"/>
            <a:ext cx="1025478" cy="1220039"/>
          </a:xfrm>
          <a:prstGeom prst="rect">
            <a:avLst/>
          </a:prstGeom>
        </p:spPr>
      </p:pic>
      <p:pic>
        <p:nvPicPr>
          <p:cNvPr id="307" name="Graphic 306" descr="Rupee">
            <a:extLst>
              <a:ext uri="{FF2B5EF4-FFF2-40B4-BE49-F238E27FC236}">
                <a16:creationId xmlns:a16="http://schemas.microsoft.com/office/drawing/2014/main" id="{82C41EBD-5589-4FA7-8301-4DA9DF256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76886" y="3135613"/>
            <a:ext cx="618379" cy="735702"/>
          </a:xfrm>
          <a:prstGeom prst="rect">
            <a:avLst/>
          </a:prstGeom>
        </p:spPr>
      </p:pic>
      <p:pic>
        <p:nvPicPr>
          <p:cNvPr id="308" name="Graphic 307" descr="Rupee">
            <a:extLst>
              <a:ext uri="{FF2B5EF4-FFF2-40B4-BE49-F238E27FC236}">
                <a16:creationId xmlns:a16="http://schemas.microsoft.com/office/drawing/2014/main" id="{1A0C9E14-94DB-44D4-BE43-C99680C5B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82807" y="4829813"/>
            <a:ext cx="447575" cy="532492"/>
          </a:xfrm>
          <a:prstGeom prst="rect">
            <a:avLst/>
          </a:prstGeom>
        </p:spPr>
      </p:pic>
      <p:pic>
        <p:nvPicPr>
          <p:cNvPr id="309" name="Graphic 308" descr="Rupee">
            <a:extLst>
              <a:ext uri="{FF2B5EF4-FFF2-40B4-BE49-F238E27FC236}">
                <a16:creationId xmlns:a16="http://schemas.microsoft.com/office/drawing/2014/main" id="{D2EE27D4-EA57-45C6-BD50-4029499EC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8883" y="4299498"/>
            <a:ext cx="447575" cy="532492"/>
          </a:xfrm>
          <a:prstGeom prst="rect">
            <a:avLst/>
          </a:prstGeom>
        </p:spPr>
      </p:pic>
      <p:pic>
        <p:nvPicPr>
          <p:cNvPr id="310" name="Graphic 309" descr="Rupee">
            <a:extLst>
              <a:ext uri="{FF2B5EF4-FFF2-40B4-BE49-F238E27FC236}">
                <a16:creationId xmlns:a16="http://schemas.microsoft.com/office/drawing/2014/main" id="{0868A392-172B-4233-AD40-0C45426BE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60985" y="2018474"/>
            <a:ext cx="618379" cy="735702"/>
          </a:xfrm>
          <a:prstGeom prst="rect">
            <a:avLst/>
          </a:prstGeom>
        </p:spPr>
      </p:pic>
      <p:sp>
        <p:nvSpPr>
          <p:cNvPr id="393" name="TextBox 392">
            <a:extLst>
              <a:ext uri="{FF2B5EF4-FFF2-40B4-BE49-F238E27FC236}">
                <a16:creationId xmlns:a16="http://schemas.microsoft.com/office/drawing/2014/main" id="{45A88E09-D87A-4322-A09E-2A9A55BFACD0}"/>
              </a:ext>
            </a:extLst>
          </p:cNvPr>
          <p:cNvSpPr txBox="1"/>
          <p:nvPr/>
        </p:nvSpPr>
        <p:spPr>
          <a:xfrm>
            <a:off x="617552" y="1610911"/>
            <a:ext cx="516967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cs typeface="Arial" pitchFamily="34" charset="0"/>
              </a:rPr>
              <a:t>L.O.B</a:t>
            </a:r>
            <a:endParaRPr lang="ko-KR" altLang="en-US" sz="5400" dirty="0"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8654F1-4BAF-44A6-A55A-B4C6F49EB3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46295" y="-20112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302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781327-3FF7-45A2-BFBD-65E5CD3DC643}"/>
              </a:ext>
            </a:extLst>
          </p:cNvPr>
          <p:cNvSpPr txBox="1"/>
          <p:nvPr/>
        </p:nvSpPr>
        <p:spPr>
          <a:xfrm>
            <a:off x="7509002" y="2472941"/>
            <a:ext cx="4458097" cy="1912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+mj-lt"/>
                <a:ea typeface="+mj-ea"/>
                <a:cs typeface="+mj-cs"/>
              </a:rPr>
              <a:t>Vestige Pins are for Sale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938A1761-6E09-4D66-9625-789994759F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1" r="357" b="10345"/>
          <a:stretch/>
        </p:blipFill>
        <p:spPr>
          <a:xfrm>
            <a:off x="1" y="10"/>
            <a:ext cx="7732449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1DBAAB-610F-4FF2-9A35-2270272F70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0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731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AD0D65-EBCF-4AFA-AB4B-CBC01719E908}"/>
              </a:ext>
            </a:extLst>
          </p:cNvPr>
          <p:cNvSpPr txBox="1"/>
          <p:nvPr/>
        </p:nvSpPr>
        <p:spPr>
          <a:xfrm>
            <a:off x="461639" y="408373"/>
            <a:ext cx="11301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b="1" dirty="0">
                <a:latin typeface="+mj-lt"/>
              </a:rPr>
              <a:t>Our Choice of Words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E24B44-D80E-40D4-B5C6-620F70F4FA78}"/>
              </a:ext>
            </a:extLst>
          </p:cNvPr>
          <p:cNvSpPr txBox="1"/>
          <p:nvPr/>
        </p:nvSpPr>
        <p:spPr>
          <a:xfrm>
            <a:off x="3936520" y="1597969"/>
            <a:ext cx="56084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IN" sz="2400" dirty="0"/>
              <a:t>Go Crown</a:t>
            </a:r>
          </a:p>
          <a:p>
            <a:pPr marL="342900" indent="-342900">
              <a:buAutoNum type="arabicPeriod"/>
            </a:pPr>
            <a:r>
              <a:rPr lang="en-IN" sz="2400" dirty="0"/>
              <a:t>Go Fast start director</a:t>
            </a:r>
          </a:p>
          <a:p>
            <a:pPr marL="342900" indent="-342900">
              <a:buAutoNum type="arabicPeriod"/>
            </a:pPr>
            <a:r>
              <a:rPr lang="en-IN" sz="2400" dirty="0"/>
              <a:t>How to go Crown Director?</a:t>
            </a:r>
          </a:p>
          <a:p>
            <a:pPr marL="342900" indent="-342900">
              <a:buAutoNum type="arabicPeriod"/>
            </a:pPr>
            <a:r>
              <a:rPr lang="en-IN" sz="2400" dirty="0"/>
              <a:t>Which pin are you achieving this month?</a:t>
            </a:r>
          </a:p>
          <a:p>
            <a:pPr marL="342900" indent="-342900">
              <a:buAutoNum type="arabicPeriod"/>
            </a:pPr>
            <a:r>
              <a:rPr lang="en-IN" sz="2400" dirty="0"/>
              <a:t>Are you moving 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37C89C-E438-4A0D-8F29-5B1594374E87}"/>
              </a:ext>
            </a:extLst>
          </p:cNvPr>
          <p:cNvSpPr txBox="1"/>
          <p:nvPr/>
        </p:nvSpPr>
        <p:spPr>
          <a:xfrm>
            <a:off x="3936520" y="4844532"/>
            <a:ext cx="5892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IN" sz="2400" dirty="0"/>
              <a:t>How can I make 1 lakh/ month?</a:t>
            </a:r>
          </a:p>
          <a:p>
            <a:pPr marL="342900" indent="-342900">
              <a:buAutoNum type="arabicPeriod"/>
            </a:pPr>
            <a:r>
              <a:rPr lang="en-IN" sz="2400" dirty="0"/>
              <a:t>How can I make 25K/ 50K/ 75K per month?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305D7-1BD0-4BFD-9AD8-0DF1BBBFA11B}"/>
              </a:ext>
            </a:extLst>
          </p:cNvPr>
          <p:cNvSpPr txBox="1"/>
          <p:nvPr/>
        </p:nvSpPr>
        <p:spPr>
          <a:xfrm>
            <a:off x="5035118" y="3636748"/>
            <a:ext cx="21217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Vs</a:t>
            </a:r>
            <a:endParaRPr lang="en-IN" sz="6600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77985F-F797-4442-8ACD-2713EA9AF8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69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DB4906-E678-44DD-986A-A5273462DC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Cheque</a:t>
            </a:r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51B8A4-2357-4BF5-820F-72DFD76A708C}"/>
              </a:ext>
            </a:extLst>
          </p:cNvPr>
          <p:cNvSpPr txBox="1"/>
          <p:nvPr/>
        </p:nvSpPr>
        <p:spPr>
          <a:xfrm>
            <a:off x="3303141" y="1740024"/>
            <a:ext cx="7084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Two Factors determine our cheque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132C20-B388-4D71-BB34-C031B66ED7D4}"/>
              </a:ext>
            </a:extLst>
          </p:cNvPr>
          <p:cNvSpPr txBox="1"/>
          <p:nvPr/>
        </p:nvSpPr>
        <p:spPr>
          <a:xfrm>
            <a:off x="3303141" y="2444702"/>
            <a:ext cx="8593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Volume – Turnover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C37794-FDA8-47BB-8470-7E96746F220A}"/>
              </a:ext>
            </a:extLst>
          </p:cNvPr>
          <p:cNvSpPr txBox="1"/>
          <p:nvPr/>
        </p:nvSpPr>
        <p:spPr>
          <a:xfrm>
            <a:off x="3303141" y="3764132"/>
            <a:ext cx="54234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Width will give you Profitability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Depth will give you stability &amp; Profitability</a:t>
            </a:r>
            <a:endParaRPr lang="en-IN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48F1F-3549-457E-BAE8-5A8A3D6F1AE4}"/>
              </a:ext>
            </a:extLst>
          </p:cNvPr>
          <p:cNvSpPr txBox="1"/>
          <p:nvPr/>
        </p:nvSpPr>
        <p:spPr>
          <a:xfrm>
            <a:off x="3303141" y="5035831"/>
            <a:ext cx="5130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Focus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Getter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Crown Club</a:t>
            </a:r>
            <a:endParaRPr lang="en-IN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840DF3-3A10-484B-8A39-19CA31C719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5029900" y="1437672"/>
            <a:ext cx="1136039" cy="6154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4D8BA8-5318-45E0-9B8A-6F277A0CFE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119983" y="-25502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08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6969097-5792-4F14-B375-381E751A3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7537" y="3568730"/>
            <a:ext cx="5410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en-US" sz="3200" b="1" dirty="0">
                <a:solidFill>
                  <a:srgbClr val="002060"/>
                </a:solidFill>
                <a:cs typeface="Times New Roman" pitchFamily="18" charset="0"/>
              </a:rPr>
              <a:t>1.	CORE</a:t>
            </a:r>
            <a:r>
              <a:rPr lang="en-US" sz="3200" b="1" dirty="0">
                <a:solidFill>
                  <a:srgbClr val="002060"/>
                </a:solidFill>
                <a:cs typeface="Times New Roman" pitchFamily="18" charset="0"/>
              </a:rPr>
              <a:t> CLUB</a:t>
            </a:r>
          </a:p>
          <a:p>
            <a:pPr>
              <a:defRPr/>
            </a:pPr>
            <a:r>
              <a:rPr lang="en-US" altLang="en-US" sz="3200" b="1" dirty="0">
                <a:solidFill>
                  <a:srgbClr val="002060"/>
                </a:solidFill>
                <a:cs typeface="Times New Roman" pitchFamily="18" charset="0"/>
              </a:rPr>
              <a:t>2.	GO GETTER</a:t>
            </a:r>
            <a:r>
              <a:rPr lang="en-US" sz="3200" b="1" dirty="0">
                <a:solidFill>
                  <a:srgbClr val="002060"/>
                </a:solidFill>
                <a:cs typeface="Times New Roman" pitchFamily="18" charset="0"/>
              </a:rPr>
              <a:t> CLUB</a:t>
            </a:r>
          </a:p>
          <a:p>
            <a:pPr>
              <a:defRPr/>
            </a:pPr>
            <a:r>
              <a:rPr lang="en-US" sz="3200" b="1" dirty="0">
                <a:solidFill>
                  <a:srgbClr val="002060"/>
                </a:solidFill>
                <a:cs typeface="Times New Roman" pitchFamily="18" charset="0"/>
              </a:rPr>
              <a:t>3.	CROWN  CLUB</a:t>
            </a:r>
          </a:p>
          <a:p>
            <a:endParaRPr lang="en-US" sz="3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648733-5E05-44F6-B78D-B08BA30E2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4537" y="1892330"/>
            <a:ext cx="30480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9pPr>
          </a:lstStyle>
          <a:p>
            <a:r>
              <a:rPr lang="en-US" sz="4400" b="1" dirty="0">
                <a:solidFill>
                  <a:srgbClr val="0066FF"/>
                </a:solidFill>
                <a:cs typeface="Times New Roman" pitchFamily="18" charset="0"/>
              </a:rPr>
              <a:t>STEPS TO </a:t>
            </a:r>
          </a:p>
          <a:p>
            <a:r>
              <a:rPr lang="en-US" sz="4400" b="1" dirty="0">
                <a:solidFill>
                  <a:srgbClr val="FF0000"/>
                </a:solidFill>
                <a:cs typeface="Times New Roman" pitchFamily="18" charset="0"/>
              </a:rPr>
              <a:t>SUCCESS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126CE0-36B7-4A7A-A0ED-205C35A8E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5337" y="1227167"/>
            <a:ext cx="1263650" cy="264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+mn-cs"/>
              </a:defRPr>
            </a:lvl9pPr>
          </a:lstStyle>
          <a:p>
            <a:r>
              <a:rPr lang="en-US" sz="16600" b="1" dirty="0">
                <a:solidFill>
                  <a:srgbClr val="FF0000"/>
                </a:solidFill>
                <a:cs typeface="Times New Roman" pitchFamily="18" charset="0"/>
              </a:rPr>
              <a:t>3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0D7063-E7ED-4DCE-8676-45C3D594CA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118107" y="-35512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05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close up of a device&#10;&#10;Description automatically generated">
            <a:extLst>
              <a:ext uri="{FF2B5EF4-FFF2-40B4-BE49-F238E27FC236}">
                <a16:creationId xmlns:a16="http://schemas.microsoft.com/office/drawing/2014/main" id="{82716946-1C7F-4ABC-9B55-5DF0AAC1CF0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8" r="19978"/>
          <a:stretch>
            <a:fillRect/>
          </a:stretch>
        </p:blipFill>
        <p:spPr>
          <a:xfrm>
            <a:off x="6011683" y="0"/>
            <a:ext cx="6180317" cy="685649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3E72EB-D24D-4E07-81D3-EED3C6A693F2}"/>
              </a:ext>
            </a:extLst>
          </p:cNvPr>
          <p:cNvSpPr txBox="1"/>
          <p:nvPr/>
        </p:nvSpPr>
        <p:spPr>
          <a:xfrm>
            <a:off x="4850306" y="35787"/>
            <a:ext cx="20697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5400" dirty="0">
                <a:latin typeface="+mj-lt"/>
              </a:rPr>
              <a:t>Focus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43EE7F-1713-4F26-A6E4-83CF194E8F40}"/>
              </a:ext>
            </a:extLst>
          </p:cNvPr>
          <p:cNvSpPr txBox="1"/>
          <p:nvPr/>
        </p:nvSpPr>
        <p:spPr>
          <a:xfrm>
            <a:off x="2284156" y="1521308"/>
            <a:ext cx="1184940" cy="923330"/>
          </a:xfrm>
          <a:prstGeom prst="rect">
            <a:avLst/>
          </a:prstGeom>
          <a:solidFill>
            <a:schemeClr val="accent1">
              <a:shade val="30000"/>
              <a:satMod val="115000"/>
            </a:schemeClr>
          </a:solidFill>
        </p:spPr>
        <p:txBody>
          <a:bodyPr wrap="none" rtlCol="0">
            <a:spAutoFit/>
          </a:bodyPr>
          <a:lstStyle/>
          <a:p>
            <a:r>
              <a:rPr lang="en-IN" sz="5400" dirty="0"/>
              <a:t>Pin</a:t>
            </a:r>
            <a:endParaRPr lang="en-IN" sz="6600" dirty="0"/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8C1170CC-AB29-4A6A-90C8-108321AF9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52" y="1470189"/>
            <a:ext cx="1407757" cy="1109804"/>
          </a:xfrm>
          <a:prstGeom prst="rect">
            <a:avLst/>
          </a:prstGeom>
        </p:spPr>
      </p:pic>
      <p:sp>
        <p:nvSpPr>
          <p:cNvPr id="15" name="Isosceles Triangle 22">
            <a:extLst>
              <a:ext uri="{FF2B5EF4-FFF2-40B4-BE49-F238E27FC236}">
                <a16:creationId xmlns:a16="http://schemas.microsoft.com/office/drawing/2014/main" id="{47F3C5FA-6164-4970-BE47-C50879B3565A}"/>
              </a:ext>
            </a:extLst>
          </p:cNvPr>
          <p:cNvSpPr/>
          <p:nvPr/>
        </p:nvSpPr>
        <p:spPr>
          <a:xfrm rot="19800000">
            <a:off x="1581658" y="4171960"/>
            <a:ext cx="3327758" cy="2697807"/>
          </a:xfrm>
          <a:custGeom>
            <a:avLst/>
            <a:gdLst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476544 w 4995280"/>
              <a:gd name="connsiteY6" fmla="*/ 891386 h 4221188"/>
              <a:gd name="connsiteX7" fmla="*/ 2389121 w 4995280"/>
              <a:gd name="connsiteY7" fmla="*/ 874986 h 4221188"/>
              <a:gd name="connsiteX8" fmla="*/ 2317734 w 4995280"/>
              <a:gd name="connsiteY8" fmla="*/ 1082029 h 4221188"/>
              <a:gd name="connsiteX9" fmla="*/ 3205629 w 4995280"/>
              <a:gd name="connsiteY9" fmla="*/ 1594653 h 4221188"/>
              <a:gd name="connsiteX10" fmla="*/ 3357227 w 4995280"/>
              <a:gd name="connsiteY10" fmla="*/ 1446173 h 4221188"/>
              <a:gd name="connsiteX11" fmla="*/ 2863670 w 4995280"/>
              <a:gd name="connsiteY11" fmla="*/ 1075337 h 4221188"/>
              <a:gd name="connsiteX12" fmla="*/ 4568006 w 4995280"/>
              <a:gd name="connsiteY12" fmla="*/ 2045651 h 4221188"/>
              <a:gd name="connsiteX13" fmla="*/ 4524932 w 4995280"/>
              <a:gd name="connsiteY13" fmla="*/ 2024256 h 4221188"/>
              <a:gd name="connsiteX14" fmla="*/ 4376584 w 4995280"/>
              <a:gd name="connsiteY14" fmla="*/ 2109904 h 4221188"/>
              <a:gd name="connsiteX15" fmla="*/ 4462232 w 4995280"/>
              <a:gd name="connsiteY15" fmla="*/ 2258247 h 4221188"/>
              <a:gd name="connsiteX16" fmla="*/ 4610577 w 4995280"/>
              <a:gd name="connsiteY16" fmla="*/ 2172601 h 4221188"/>
              <a:gd name="connsiteX17" fmla="*/ 4568006 w 4995280"/>
              <a:gd name="connsiteY17" fmla="*/ 2045651 h 4221188"/>
              <a:gd name="connsiteX18" fmla="*/ 4995280 w 4995280"/>
              <a:gd name="connsiteY18" fmla="*/ 1981007 h 4221188"/>
              <a:gd name="connsiteX19" fmla="*/ 4937112 w 4995280"/>
              <a:gd name="connsiteY19" fmla="*/ 2070280 h 4221188"/>
              <a:gd name="connsiteX20" fmla="*/ 4678445 w 4995280"/>
              <a:gd name="connsiteY20" fmla="*/ 1985146 h 4221188"/>
              <a:gd name="connsiteX21" fmla="*/ 4727574 w 4995280"/>
              <a:gd name="connsiteY21" fmla="*/ 2203950 h 4221188"/>
              <a:gd name="connsiteX22" fmla="*/ 4430883 w 4995280"/>
              <a:gd name="connsiteY22" fmla="*/ 2375246 h 4221188"/>
              <a:gd name="connsiteX23" fmla="*/ 4259587 w 4995280"/>
              <a:gd name="connsiteY23" fmla="*/ 2078553 h 4221188"/>
              <a:gd name="connsiteX24" fmla="*/ 4378457 w 4995280"/>
              <a:gd name="connsiteY24" fmla="*/ 1928722 h 4221188"/>
              <a:gd name="connsiteX25" fmla="*/ 4281143 w 4995280"/>
              <a:gd name="connsiteY25" fmla="*/ 1925477 h 4221188"/>
              <a:gd name="connsiteX26" fmla="*/ 4111363 w 4995280"/>
              <a:gd name="connsiteY26" fmla="*/ 2010327 h 4221188"/>
              <a:gd name="connsiteX27" fmla="*/ 3937078 w 4995280"/>
              <a:gd name="connsiteY27" fmla="*/ 3001142 h 4221188"/>
              <a:gd name="connsiteX28" fmla="*/ 2864666 w 4995280"/>
              <a:gd name="connsiteY28" fmla="*/ 3621717 h 4221188"/>
              <a:gd name="connsiteX29" fmla="*/ 2346113 w 4995280"/>
              <a:gd name="connsiteY29" fmla="*/ 4221188 h 4221188"/>
              <a:gd name="connsiteX30" fmla="*/ 2043869 w 4995280"/>
              <a:gd name="connsiteY30" fmla="*/ 4046689 h 4221188"/>
              <a:gd name="connsiteX31" fmla="*/ 2232704 w 4995280"/>
              <a:gd name="connsiteY31" fmla="*/ 3502581 h 4221188"/>
              <a:gd name="connsiteX32" fmla="*/ 1545844 w 4995280"/>
              <a:gd name="connsiteY32" fmla="*/ 3182914 h 4221188"/>
              <a:gd name="connsiteX33" fmla="*/ 1187080 w 4995280"/>
              <a:gd name="connsiteY33" fmla="*/ 2940350 h 4221188"/>
              <a:gd name="connsiteX34" fmla="*/ 644563 w 4995280"/>
              <a:gd name="connsiteY34" fmla="*/ 3221269 h 4221188"/>
              <a:gd name="connsiteX35" fmla="*/ 313243 w 4995280"/>
              <a:gd name="connsiteY35" fmla="*/ 3021214 h 4221188"/>
              <a:gd name="connsiteX36" fmla="*/ 758618 w 4995280"/>
              <a:gd name="connsiteY36" fmla="*/ 2520701 h 4221188"/>
              <a:gd name="connsiteX37" fmla="*/ 220359 w 4995280"/>
              <a:gd name="connsiteY37" fmla="*/ 1559552 h 4221188"/>
              <a:gd name="connsiteX38" fmla="*/ 0 w 4995280"/>
              <a:gd name="connsiteY38" fmla="*/ 974235 h 4221188"/>
              <a:gd name="connsiteX39" fmla="*/ 136031 w 4995280"/>
              <a:gd name="connsiteY39" fmla="*/ 632342 h 4221188"/>
              <a:gd name="connsiteX40" fmla="*/ 441680 w 4995280"/>
              <a:gd name="connsiteY40" fmla="*/ 683821 h 4221188"/>
              <a:gd name="connsiteX41" fmla="*/ 615174 w 4995280"/>
              <a:gd name="connsiteY41" fmla="*/ 766457 h 4221188"/>
              <a:gd name="connsiteX42" fmla="*/ 1149669 w 4995280"/>
              <a:gd name="connsiteY42" fmla="*/ 564016 h 4221188"/>
              <a:gd name="connsiteX43" fmla="*/ 1235408 w 4995280"/>
              <a:gd name="connsiteY43" fmla="*/ 0 h 4221188"/>
              <a:gd name="connsiteX44" fmla="*/ 1757574 w 4995280"/>
              <a:gd name="connsiteY44" fmla="*/ 501984 h 4221188"/>
              <a:gd name="connsiteX45" fmla="*/ 2586293 w 4995280"/>
              <a:gd name="connsiteY45" fmla="*/ 651253 h 4221188"/>
              <a:gd name="connsiteX46" fmla="*/ 2586551 w 4995280"/>
              <a:gd name="connsiteY46" fmla="*/ 653057 h 4221188"/>
              <a:gd name="connsiteX47" fmla="*/ 2998334 w 4995280"/>
              <a:gd name="connsiteY47" fmla="*/ 842092 h 4221188"/>
              <a:gd name="connsiteX48" fmla="*/ 3507935 w 4995280"/>
              <a:gd name="connsiteY48" fmla="*/ 1190180 h 4221188"/>
              <a:gd name="connsiteX49" fmla="*/ 4078560 w 4995280"/>
              <a:gd name="connsiteY49" fmla="*/ 1897671 h 4221188"/>
              <a:gd name="connsiteX50" fmla="*/ 4265191 w 4995280"/>
              <a:gd name="connsiteY50" fmla="*/ 1816859 h 4221188"/>
              <a:gd name="connsiteX51" fmla="*/ 4559259 w 4995280"/>
              <a:gd name="connsiteY51" fmla="*/ 1882733 h 4221188"/>
              <a:gd name="connsiteX52" fmla="*/ 4843997 w 4995280"/>
              <a:gd name="connsiteY52" fmla="*/ 1908391 h 4221188"/>
              <a:gd name="connsiteX53" fmla="*/ 4995280 w 4995280"/>
              <a:gd name="connsiteY53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2863670 w 4995280"/>
              <a:gd name="connsiteY5" fmla="*/ 1075337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2863670 w 4995280"/>
              <a:gd name="connsiteY10" fmla="*/ 1075337 h 4221188"/>
              <a:gd name="connsiteX11" fmla="*/ 4568006 w 4995280"/>
              <a:gd name="connsiteY11" fmla="*/ 2045651 h 4221188"/>
              <a:gd name="connsiteX12" fmla="*/ 4524932 w 4995280"/>
              <a:gd name="connsiteY12" fmla="*/ 2024256 h 4221188"/>
              <a:gd name="connsiteX13" fmla="*/ 4376584 w 4995280"/>
              <a:gd name="connsiteY13" fmla="*/ 2109904 h 4221188"/>
              <a:gd name="connsiteX14" fmla="*/ 4462232 w 4995280"/>
              <a:gd name="connsiteY14" fmla="*/ 2258247 h 4221188"/>
              <a:gd name="connsiteX15" fmla="*/ 4610577 w 4995280"/>
              <a:gd name="connsiteY15" fmla="*/ 2172601 h 4221188"/>
              <a:gd name="connsiteX16" fmla="*/ 4568006 w 4995280"/>
              <a:gd name="connsiteY16" fmla="*/ 2045651 h 4221188"/>
              <a:gd name="connsiteX17" fmla="*/ 4995280 w 4995280"/>
              <a:gd name="connsiteY17" fmla="*/ 1981007 h 4221188"/>
              <a:gd name="connsiteX18" fmla="*/ 4937112 w 4995280"/>
              <a:gd name="connsiteY18" fmla="*/ 2070280 h 4221188"/>
              <a:gd name="connsiteX19" fmla="*/ 4678445 w 4995280"/>
              <a:gd name="connsiteY19" fmla="*/ 1985146 h 4221188"/>
              <a:gd name="connsiteX20" fmla="*/ 4727574 w 4995280"/>
              <a:gd name="connsiteY20" fmla="*/ 2203950 h 4221188"/>
              <a:gd name="connsiteX21" fmla="*/ 4430883 w 4995280"/>
              <a:gd name="connsiteY21" fmla="*/ 2375246 h 4221188"/>
              <a:gd name="connsiteX22" fmla="*/ 4259587 w 4995280"/>
              <a:gd name="connsiteY22" fmla="*/ 2078553 h 4221188"/>
              <a:gd name="connsiteX23" fmla="*/ 4378457 w 4995280"/>
              <a:gd name="connsiteY23" fmla="*/ 1928722 h 4221188"/>
              <a:gd name="connsiteX24" fmla="*/ 4281143 w 4995280"/>
              <a:gd name="connsiteY24" fmla="*/ 1925477 h 4221188"/>
              <a:gd name="connsiteX25" fmla="*/ 4111363 w 4995280"/>
              <a:gd name="connsiteY25" fmla="*/ 2010327 h 4221188"/>
              <a:gd name="connsiteX26" fmla="*/ 3937078 w 4995280"/>
              <a:gd name="connsiteY26" fmla="*/ 3001142 h 4221188"/>
              <a:gd name="connsiteX27" fmla="*/ 2864666 w 4995280"/>
              <a:gd name="connsiteY27" fmla="*/ 3621717 h 4221188"/>
              <a:gd name="connsiteX28" fmla="*/ 2346113 w 4995280"/>
              <a:gd name="connsiteY28" fmla="*/ 4221188 h 4221188"/>
              <a:gd name="connsiteX29" fmla="*/ 2043869 w 4995280"/>
              <a:gd name="connsiteY29" fmla="*/ 4046689 h 4221188"/>
              <a:gd name="connsiteX30" fmla="*/ 2232704 w 4995280"/>
              <a:gd name="connsiteY30" fmla="*/ 3502581 h 4221188"/>
              <a:gd name="connsiteX31" fmla="*/ 1545844 w 4995280"/>
              <a:gd name="connsiteY31" fmla="*/ 3182914 h 4221188"/>
              <a:gd name="connsiteX32" fmla="*/ 1187080 w 4995280"/>
              <a:gd name="connsiteY32" fmla="*/ 2940350 h 4221188"/>
              <a:gd name="connsiteX33" fmla="*/ 644563 w 4995280"/>
              <a:gd name="connsiteY33" fmla="*/ 3221269 h 4221188"/>
              <a:gd name="connsiteX34" fmla="*/ 313243 w 4995280"/>
              <a:gd name="connsiteY34" fmla="*/ 3021214 h 4221188"/>
              <a:gd name="connsiteX35" fmla="*/ 758618 w 4995280"/>
              <a:gd name="connsiteY35" fmla="*/ 2520701 h 4221188"/>
              <a:gd name="connsiteX36" fmla="*/ 220359 w 4995280"/>
              <a:gd name="connsiteY36" fmla="*/ 1559552 h 4221188"/>
              <a:gd name="connsiteX37" fmla="*/ 0 w 4995280"/>
              <a:gd name="connsiteY37" fmla="*/ 974235 h 4221188"/>
              <a:gd name="connsiteX38" fmla="*/ 136031 w 4995280"/>
              <a:gd name="connsiteY38" fmla="*/ 632342 h 4221188"/>
              <a:gd name="connsiteX39" fmla="*/ 441680 w 4995280"/>
              <a:gd name="connsiteY39" fmla="*/ 683821 h 4221188"/>
              <a:gd name="connsiteX40" fmla="*/ 615174 w 4995280"/>
              <a:gd name="connsiteY40" fmla="*/ 766457 h 4221188"/>
              <a:gd name="connsiteX41" fmla="*/ 1149669 w 4995280"/>
              <a:gd name="connsiteY41" fmla="*/ 564016 h 4221188"/>
              <a:gd name="connsiteX42" fmla="*/ 1235408 w 4995280"/>
              <a:gd name="connsiteY42" fmla="*/ 0 h 4221188"/>
              <a:gd name="connsiteX43" fmla="*/ 1757574 w 4995280"/>
              <a:gd name="connsiteY43" fmla="*/ 501984 h 4221188"/>
              <a:gd name="connsiteX44" fmla="*/ 2586293 w 4995280"/>
              <a:gd name="connsiteY44" fmla="*/ 651253 h 4221188"/>
              <a:gd name="connsiteX45" fmla="*/ 2586551 w 4995280"/>
              <a:gd name="connsiteY45" fmla="*/ 653057 h 4221188"/>
              <a:gd name="connsiteX46" fmla="*/ 2998334 w 4995280"/>
              <a:gd name="connsiteY46" fmla="*/ 842092 h 4221188"/>
              <a:gd name="connsiteX47" fmla="*/ 3507935 w 4995280"/>
              <a:gd name="connsiteY47" fmla="*/ 1190180 h 4221188"/>
              <a:gd name="connsiteX48" fmla="*/ 4078560 w 4995280"/>
              <a:gd name="connsiteY48" fmla="*/ 1897671 h 4221188"/>
              <a:gd name="connsiteX49" fmla="*/ 4265191 w 4995280"/>
              <a:gd name="connsiteY49" fmla="*/ 1816859 h 4221188"/>
              <a:gd name="connsiteX50" fmla="*/ 4559259 w 4995280"/>
              <a:gd name="connsiteY50" fmla="*/ 1882733 h 4221188"/>
              <a:gd name="connsiteX51" fmla="*/ 4843997 w 4995280"/>
              <a:gd name="connsiteY51" fmla="*/ 1908391 h 4221188"/>
              <a:gd name="connsiteX52" fmla="*/ 4995280 w 4995280"/>
              <a:gd name="connsiteY52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4995280"/>
              <a:gd name="connsiteY0" fmla="*/ 905623 h 4221188"/>
              <a:gd name="connsiteX1" fmla="*/ 1042019 w 4995280"/>
              <a:gd name="connsiteY1" fmla="*/ 973609 h 4221188"/>
              <a:gd name="connsiteX2" fmla="*/ 1110004 w 4995280"/>
              <a:gd name="connsiteY2" fmla="*/ 1227337 h 4221188"/>
              <a:gd name="connsiteX3" fmla="*/ 1363734 w 4995280"/>
              <a:gd name="connsiteY3" fmla="*/ 1159349 h 4221188"/>
              <a:gd name="connsiteX4" fmla="*/ 1295747 w 4995280"/>
              <a:gd name="connsiteY4" fmla="*/ 905623 h 4221188"/>
              <a:gd name="connsiteX5" fmla="*/ 3357227 w 4995280"/>
              <a:gd name="connsiteY5" fmla="*/ 1446173 h 4221188"/>
              <a:gd name="connsiteX6" fmla="*/ 2389121 w 4995280"/>
              <a:gd name="connsiteY6" fmla="*/ 874986 h 4221188"/>
              <a:gd name="connsiteX7" fmla="*/ 2317734 w 4995280"/>
              <a:gd name="connsiteY7" fmla="*/ 1082029 h 4221188"/>
              <a:gd name="connsiteX8" fmla="*/ 3205629 w 4995280"/>
              <a:gd name="connsiteY8" fmla="*/ 1594653 h 4221188"/>
              <a:gd name="connsiteX9" fmla="*/ 3357227 w 4995280"/>
              <a:gd name="connsiteY9" fmla="*/ 1446173 h 4221188"/>
              <a:gd name="connsiteX10" fmla="*/ 4568006 w 4995280"/>
              <a:gd name="connsiteY10" fmla="*/ 2045651 h 4221188"/>
              <a:gd name="connsiteX11" fmla="*/ 4524932 w 4995280"/>
              <a:gd name="connsiteY11" fmla="*/ 2024256 h 4221188"/>
              <a:gd name="connsiteX12" fmla="*/ 4376584 w 4995280"/>
              <a:gd name="connsiteY12" fmla="*/ 2109904 h 4221188"/>
              <a:gd name="connsiteX13" fmla="*/ 4462232 w 4995280"/>
              <a:gd name="connsiteY13" fmla="*/ 2258247 h 4221188"/>
              <a:gd name="connsiteX14" fmla="*/ 4610577 w 4995280"/>
              <a:gd name="connsiteY14" fmla="*/ 2172601 h 4221188"/>
              <a:gd name="connsiteX15" fmla="*/ 4568006 w 4995280"/>
              <a:gd name="connsiteY15" fmla="*/ 2045651 h 4221188"/>
              <a:gd name="connsiteX16" fmla="*/ 4995280 w 4995280"/>
              <a:gd name="connsiteY16" fmla="*/ 1981007 h 4221188"/>
              <a:gd name="connsiteX17" fmla="*/ 4937112 w 4995280"/>
              <a:gd name="connsiteY17" fmla="*/ 2070280 h 4221188"/>
              <a:gd name="connsiteX18" fmla="*/ 4678445 w 4995280"/>
              <a:gd name="connsiteY18" fmla="*/ 1985146 h 4221188"/>
              <a:gd name="connsiteX19" fmla="*/ 4727574 w 4995280"/>
              <a:gd name="connsiteY19" fmla="*/ 2203950 h 4221188"/>
              <a:gd name="connsiteX20" fmla="*/ 4430883 w 4995280"/>
              <a:gd name="connsiteY20" fmla="*/ 2375246 h 4221188"/>
              <a:gd name="connsiteX21" fmla="*/ 4259587 w 4995280"/>
              <a:gd name="connsiteY21" fmla="*/ 2078553 h 4221188"/>
              <a:gd name="connsiteX22" fmla="*/ 4378457 w 4995280"/>
              <a:gd name="connsiteY22" fmla="*/ 1928722 h 4221188"/>
              <a:gd name="connsiteX23" fmla="*/ 4281143 w 4995280"/>
              <a:gd name="connsiteY23" fmla="*/ 1925477 h 4221188"/>
              <a:gd name="connsiteX24" fmla="*/ 4111363 w 4995280"/>
              <a:gd name="connsiteY24" fmla="*/ 2010327 h 4221188"/>
              <a:gd name="connsiteX25" fmla="*/ 3937078 w 4995280"/>
              <a:gd name="connsiteY25" fmla="*/ 3001142 h 4221188"/>
              <a:gd name="connsiteX26" fmla="*/ 2864666 w 4995280"/>
              <a:gd name="connsiteY26" fmla="*/ 3621717 h 4221188"/>
              <a:gd name="connsiteX27" fmla="*/ 2346113 w 4995280"/>
              <a:gd name="connsiteY27" fmla="*/ 4221188 h 4221188"/>
              <a:gd name="connsiteX28" fmla="*/ 2043869 w 4995280"/>
              <a:gd name="connsiteY28" fmla="*/ 4046689 h 4221188"/>
              <a:gd name="connsiteX29" fmla="*/ 2232704 w 4995280"/>
              <a:gd name="connsiteY29" fmla="*/ 3502581 h 4221188"/>
              <a:gd name="connsiteX30" fmla="*/ 1545844 w 4995280"/>
              <a:gd name="connsiteY30" fmla="*/ 3182914 h 4221188"/>
              <a:gd name="connsiteX31" fmla="*/ 1187080 w 4995280"/>
              <a:gd name="connsiteY31" fmla="*/ 2940350 h 4221188"/>
              <a:gd name="connsiteX32" fmla="*/ 644563 w 4995280"/>
              <a:gd name="connsiteY32" fmla="*/ 3221269 h 4221188"/>
              <a:gd name="connsiteX33" fmla="*/ 313243 w 4995280"/>
              <a:gd name="connsiteY33" fmla="*/ 3021214 h 4221188"/>
              <a:gd name="connsiteX34" fmla="*/ 758618 w 4995280"/>
              <a:gd name="connsiteY34" fmla="*/ 2520701 h 4221188"/>
              <a:gd name="connsiteX35" fmla="*/ 220359 w 4995280"/>
              <a:gd name="connsiteY35" fmla="*/ 1559552 h 4221188"/>
              <a:gd name="connsiteX36" fmla="*/ 0 w 4995280"/>
              <a:gd name="connsiteY36" fmla="*/ 974235 h 4221188"/>
              <a:gd name="connsiteX37" fmla="*/ 136031 w 4995280"/>
              <a:gd name="connsiteY37" fmla="*/ 632342 h 4221188"/>
              <a:gd name="connsiteX38" fmla="*/ 441680 w 4995280"/>
              <a:gd name="connsiteY38" fmla="*/ 683821 h 4221188"/>
              <a:gd name="connsiteX39" fmla="*/ 615174 w 4995280"/>
              <a:gd name="connsiteY39" fmla="*/ 766457 h 4221188"/>
              <a:gd name="connsiteX40" fmla="*/ 1149669 w 4995280"/>
              <a:gd name="connsiteY40" fmla="*/ 564016 h 4221188"/>
              <a:gd name="connsiteX41" fmla="*/ 1235408 w 4995280"/>
              <a:gd name="connsiteY41" fmla="*/ 0 h 4221188"/>
              <a:gd name="connsiteX42" fmla="*/ 1757574 w 4995280"/>
              <a:gd name="connsiteY42" fmla="*/ 501984 h 4221188"/>
              <a:gd name="connsiteX43" fmla="*/ 2586293 w 4995280"/>
              <a:gd name="connsiteY43" fmla="*/ 651253 h 4221188"/>
              <a:gd name="connsiteX44" fmla="*/ 2586551 w 4995280"/>
              <a:gd name="connsiteY44" fmla="*/ 653057 h 4221188"/>
              <a:gd name="connsiteX45" fmla="*/ 2998334 w 4995280"/>
              <a:gd name="connsiteY45" fmla="*/ 842092 h 4221188"/>
              <a:gd name="connsiteX46" fmla="*/ 3507935 w 4995280"/>
              <a:gd name="connsiteY46" fmla="*/ 1190180 h 4221188"/>
              <a:gd name="connsiteX47" fmla="*/ 4078560 w 4995280"/>
              <a:gd name="connsiteY47" fmla="*/ 1897671 h 4221188"/>
              <a:gd name="connsiteX48" fmla="*/ 4265191 w 4995280"/>
              <a:gd name="connsiteY48" fmla="*/ 1816859 h 4221188"/>
              <a:gd name="connsiteX49" fmla="*/ 4559259 w 4995280"/>
              <a:gd name="connsiteY49" fmla="*/ 1882733 h 4221188"/>
              <a:gd name="connsiteX50" fmla="*/ 4843997 w 4995280"/>
              <a:gd name="connsiteY50" fmla="*/ 1908391 h 4221188"/>
              <a:gd name="connsiteX51" fmla="*/ 4995280 w 4995280"/>
              <a:gd name="connsiteY51" fmla="*/ 1981007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937112 w 5206857"/>
              <a:gd name="connsiteY17" fmla="*/ 2070280 h 4221188"/>
              <a:gd name="connsiteX18" fmla="*/ 4678445 w 5206857"/>
              <a:gd name="connsiteY18" fmla="*/ 1985146 h 4221188"/>
              <a:gd name="connsiteX19" fmla="*/ 4727574 w 5206857"/>
              <a:gd name="connsiteY19" fmla="*/ 2203950 h 4221188"/>
              <a:gd name="connsiteX20" fmla="*/ 4430883 w 5206857"/>
              <a:gd name="connsiteY20" fmla="*/ 2375246 h 4221188"/>
              <a:gd name="connsiteX21" fmla="*/ 4259587 w 5206857"/>
              <a:gd name="connsiteY21" fmla="*/ 2078553 h 4221188"/>
              <a:gd name="connsiteX22" fmla="*/ 4378457 w 5206857"/>
              <a:gd name="connsiteY22" fmla="*/ 1928722 h 4221188"/>
              <a:gd name="connsiteX23" fmla="*/ 4281143 w 5206857"/>
              <a:gd name="connsiteY23" fmla="*/ 1925477 h 4221188"/>
              <a:gd name="connsiteX24" fmla="*/ 4111363 w 5206857"/>
              <a:gd name="connsiteY24" fmla="*/ 2010327 h 4221188"/>
              <a:gd name="connsiteX25" fmla="*/ 3937078 w 5206857"/>
              <a:gd name="connsiteY25" fmla="*/ 3001142 h 4221188"/>
              <a:gd name="connsiteX26" fmla="*/ 2864666 w 5206857"/>
              <a:gd name="connsiteY26" fmla="*/ 3621717 h 4221188"/>
              <a:gd name="connsiteX27" fmla="*/ 2346113 w 5206857"/>
              <a:gd name="connsiteY27" fmla="*/ 4221188 h 4221188"/>
              <a:gd name="connsiteX28" fmla="*/ 2043869 w 5206857"/>
              <a:gd name="connsiteY28" fmla="*/ 4046689 h 4221188"/>
              <a:gd name="connsiteX29" fmla="*/ 2232704 w 5206857"/>
              <a:gd name="connsiteY29" fmla="*/ 3502581 h 4221188"/>
              <a:gd name="connsiteX30" fmla="*/ 1545844 w 5206857"/>
              <a:gd name="connsiteY30" fmla="*/ 3182914 h 4221188"/>
              <a:gd name="connsiteX31" fmla="*/ 1187080 w 5206857"/>
              <a:gd name="connsiteY31" fmla="*/ 2940350 h 4221188"/>
              <a:gd name="connsiteX32" fmla="*/ 644563 w 5206857"/>
              <a:gd name="connsiteY32" fmla="*/ 3221269 h 4221188"/>
              <a:gd name="connsiteX33" fmla="*/ 313243 w 5206857"/>
              <a:gd name="connsiteY33" fmla="*/ 3021214 h 4221188"/>
              <a:gd name="connsiteX34" fmla="*/ 758618 w 5206857"/>
              <a:gd name="connsiteY34" fmla="*/ 2520701 h 4221188"/>
              <a:gd name="connsiteX35" fmla="*/ 220359 w 5206857"/>
              <a:gd name="connsiteY35" fmla="*/ 1559552 h 4221188"/>
              <a:gd name="connsiteX36" fmla="*/ 0 w 5206857"/>
              <a:gd name="connsiteY36" fmla="*/ 974235 h 4221188"/>
              <a:gd name="connsiteX37" fmla="*/ 136031 w 5206857"/>
              <a:gd name="connsiteY37" fmla="*/ 632342 h 4221188"/>
              <a:gd name="connsiteX38" fmla="*/ 441680 w 5206857"/>
              <a:gd name="connsiteY38" fmla="*/ 683821 h 4221188"/>
              <a:gd name="connsiteX39" fmla="*/ 615174 w 5206857"/>
              <a:gd name="connsiteY39" fmla="*/ 766457 h 4221188"/>
              <a:gd name="connsiteX40" fmla="*/ 1149669 w 5206857"/>
              <a:gd name="connsiteY40" fmla="*/ 564016 h 4221188"/>
              <a:gd name="connsiteX41" fmla="*/ 1235408 w 5206857"/>
              <a:gd name="connsiteY41" fmla="*/ 0 h 4221188"/>
              <a:gd name="connsiteX42" fmla="*/ 1757574 w 5206857"/>
              <a:gd name="connsiteY42" fmla="*/ 501984 h 4221188"/>
              <a:gd name="connsiteX43" fmla="*/ 2586293 w 5206857"/>
              <a:gd name="connsiteY43" fmla="*/ 651253 h 4221188"/>
              <a:gd name="connsiteX44" fmla="*/ 2586551 w 5206857"/>
              <a:gd name="connsiteY44" fmla="*/ 653057 h 4221188"/>
              <a:gd name="connsiteX45" fmla="*/ 2998334 w 5206857"/>
              <a:gd name="connsiteY45" fmla="*/ 842092 h 4221188"/>
              <a:gd name="connsiteX46" fmla="*/ 3507935 w 5206857"/>
              <a:gd name="connsiteY46" fmla="*/ 1190180 h 4221188"/>
              <a:gd name="connsiteX47" fmla="*/ 4078560 w 5206857"/>
              <a:gd name="connsiteY47" fmla="*/ 1897671 h 4221188"/>
              <a:gd name="connsiteX48" fmla="*/ 4265191 w 5206857"/>
              <a:gd name="connsiteY48" fmla="*/ 1816859 h 4221188"/>
              <a:gd name="connsiteX49" fmla="*/ 4559259 w 5206857"/>
              <a:gd name="connsiteY49" fmla="*/ 1882733 h 4221188"/>
              <a:gd name="connsiteX50" fmla="*/ 4843997 w 5206857"/>
              <a:gd name="connsiteY50" fmla="*/ 1908391 h 4221188"/>
              <a:gd name="connsiteX51" fmla="*/ 5206857 w 5206857"/>
              <a:gd name="connsiteY51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937112 w 5206857"/>
              <a:gd name="connsiteY17" fmla="*/ 2070280 h 4221188"/>
              <a:gd name="connsiteX18" fmla="*/ 4678445 w 5206857"/>
              <a:gd name="connsiteY18" fmla="*/ 1985146 h 4221188"/>
              <a:gd name="connsiteX19" fmla="*/ 4727574 w 5206857"/>
              <a:gd name="connsiteY19" fmla="*/ 2203950 h 4221188"/>
              <a:gd name="connsiteX20" fmla="*/ 4430883 w 5206857"/>
              <a:gd name="connsiteY20" fmla="*/ 2375246 h 4221188"/>
              <a:gd name="connsiteX21" fmla="*/ 4259587 w 5206857"/>
              <a:gd name="connsiteY21" fmla="*/ 2078553 h 4221188"/>
              <a:gd name="connsiteX22" fmla="*/ 4378457 w 5206857"/>
              <a:gd name="connsiteY22" fmla="*/ 1928722 h 4221188"/>
              <a:gd name="connsiteX23" fmla="*/ 4281143 w 5206857"/>
              <a:gd name="connsiteY23" fmla="*/ 1925477 h 4221188"/>
              <a:gd name="connsiteX24" fmla="*/ 4111363 w 5206857"/>
              <a:gd name="connsiteY24" fmla="*/ 2010327 h 4221188"/>
              <a:gd name="connsiteX25" fmla="*/ 3937078 w 5206857"/>
              <a:gd name="connsiteY25" fmla="*/ 3001142 h 4221188"/>
              <a:gd name="connsiteX26" fmla="*/ 2864666 w 5206857"/>
              <a:gd name="connsiteY26" fmla="*/ 3621717 h 4221188"/>
              <a:gd name="connsiteX27" fmla="*/ 2346113 w 5206857"/>
              <a:gd name="connsiteY27" fmla="*/ 4221188 h 4221188"/>
              <a:gd name="connsiteX28" fmla="*/ 2043869 w 5206857"/>
              <a:gd name="connsiteY28" fmla="*/ 4046689 h 4221188"/>
              <a:gd name="connsiteX29" fmla="*/ 2232704 w 5206857"/>
              <a:gd name="connsiteY29" fmla="*/ 3502581 h 4221188"/>
              <a:gd name="connsiteX30" fmla="*/ 1545844 w 5206857"/>
              <a:gd name="connsiteY30" fmla="*/ 3182914 h 4221188"/>
              <a:gd name="connsiteX31" fmla="*/ 1187080 w 5206857"/>
              <a:gd name="connsiteY31" fmla="*/ 2940350 h 4221188"/>
              <a:gd name="connsiteX32" fmla="*/ 644563 w 5206857"/>
              <a:gd name="connsiteY32" fmla="*/ 3221269 h 4221188"/>
              <a:gd name="connsiteX33" fmla="*/ 313243 w 5206857"/>
              <a:gd name="connsiteY33" fmla="*/ 3021214 h 4221188"/>
              <a:gd name="connsiteX34" fmla="*/ 758618 w 5206857"/>
              <a:gd name="connsiteY34" fmla="*/ 2520701 h 4221188"/>
              <a:gd name="connsiteX35" fmla="*/ 220359 w 5206857"/>
              <a:gd name="connsiteY35" fmla="*/ 1559552 h 4221188"/>
              <a:gd name="connsiteX36" fmla="*/ 0 w 5206857"/>
              <a:gd name="connsiteY36" fmla="*/ 974235 h 4221188"/>
              <a:gd name="connsiteX37" fmla="*/ 136031 w 5206857"/>
              <a:gd name="connsiteY37" fmla="*/ 632342 h 4221188"/>
              <a:gd name="connsiteX38" fmla="*/ 441680 w 5206857"/>
              <a:gd name="connsiteY38" fmla="*/ 683821 h 4221188"/>
              <a:gd name="connsiteX39" fmla="*/ 615174 w 5206857"/>
              <a:gd name="connsiteY39" fmla="*/ 766457 h 4221188"/>
              <a:gd name="connsiteX40" fmla="*/ 1149669 w 5206857"/>
              <a:gd name="connsiteY40" fmla="*/ 564016 h 4221188"/>
              <a:gd name="connsiteX41" fmla="*/ 1235408 w 5206857"/>
              <a:gd name="connsiteY41" fmla="*/ 0 h 4221188"/>
              <a:gd name="connsiteX42" fmla="*/ 1757574 w 5206857"/>
              <a:gd name="connsiteY42" fmla="*/ 501984 h 4221188"/>
              <a:gd name="connsiteX43" fmla="*/ 2586293 w 5206857"/>
              <a:gd name="connsiteY43" fmla="*/ 651253 h 4221188"/>
              <a:gd name="connsiteX44" fmla="*/ 2586551 w 5206857"/>
              <a:gd name="connsiteY44" fmla="*/ 653057 h 4221188"/>
              <a:gd name="connsiteX45" fmla="*/ 2998334 w 5206857"/>
              <a:gd name="connsiteY45" fmla="*/ 842092 h 4221188"/>
              <a:gd name="connsiteX46" fmla="*/ 3507935 w 5206857"/>
              <a:gd name="connsiteY46" fmla="*/ 1190180 h 4221188"/>
              <a:gd name="connsiteX47" fmla="*/ 4078560 w 5206857"/>
              <a:gd name="connsiteY47" fmla="*/ 1897671 h 4221188"/>
              <a:gd name="connsiteX48" fmla="*/ 4265191 w 5206857"/>
              <a:gd name="connsiteY48" fmla="*/ 1816859 h 4221188"/>
              <a:gd name="connsiteX49" fmla="*/ 4559259 w 5206857"/>
              <a:gd name="connsiteY49" fmla="*/ 1882733 h 4221188"/>
              <a:gd name="connsiteX50" fmla="*/ 4843997 w 5206857"/>
              <a:gd name="connsiteY50" fmla="*/ 1908391 h 4221188"/>
              <a:gd name="connsiteX51" fmla="*/ 5206857 w 5206857"/>
              <a:gd name="connsiteY51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  <a:gd name="connsiteX0" fmla="*/ 1295747 w 5206857"/>
              <a:gd name="connsiteY0" fmla="*/ 905623 h 4221188"/>
              <a:gd name="connsiteX1" fmla="*/ 1042019 w 5206857"/>
              <a:gd name="connsiteY1" fmla="*/ 973609 h 4221188"/>
              <a:gd name="connsiteX2" fmla="*/ 1110004 w 5206857"/>
              <a:gd name="connsiteY2" fmla="*/ 1227337 h 4221188"/>
              <a:gd name="connsiteX3" fmla="*/ 1363734 w 5206857"/>
              <a:gd name="connsiteY3" fmla="*/ 1159349 h 4221188"/>
              <a:gd name="connsiteX4" fmla="*/ 1295747 w 5206857"/>
              <a:gd name="connsiteY4" fmla="*/ 905623 h 4221188"/>
              <a:gd name="connsiteX5" fmla="*/ 3357227 w 5206857"/>
              <a:gd name="connsiteY5" fmla="*/ 1446173 h 4221188"/>
              <a:gd name="connsiteX6" fmla="*/ 2389121 w 5206857"/>
              <a:gd name="connsiteY6" fmla="*/ 874986 h 4221188"/>
              <a:gd name="connsiteX7" fmla="*/ 2317734 w 5206857"/>
              <a:gd name="connsiteY7" fmla="*/ 1082029 h 4221188"/>
              <a:gd name="connsiteX8" fmla="*/ 3205629 w 5206857"/>
              <a:gd name="connsiteY8" fmla="*/ 1594653 h 4221188"/>
              <a:gd name="connsiteX9" fmla="*/ 3357227 w 5206857"/>
              <a:gd name="connsiteY9" fmla="*/ 1446173 h 4221188"/>
              <a:gd name="connsiteX10" fmla="*/ 4568006 w 5206857"/>
              <a:gd name="connsiteY10" fmla="*/ 2045651 h 4221188"/>
              <a:gd name="connsiteX11" fmla="*/ 4524932 w 5206857"/>
              <a:gd name="connsiteY11" fmla="*/ 2024256 h 4221188"/>
              <a:gd name="connsiteX12" fmla="*/ 4376584 w 5206857"/>
              <a:gd name="connsiteY12" fmla="*/ 2109904 h 4221188"/>
              <a:gd name="connsiteX13" fmla="*/ 4462232 w 5206857"/>
              <a:gd name="connsiteY13" fmla="*/ 2258247 h 4221188"/>
              <a:gd name="connsiteX14" fmla="*/ 4610577 w 5206857"/>
              <a:gd name="connsiteY14" fmla="*/ 2172601 h 4221188"/>
              <a:gd name="connsiteX15" fmla="*/ 4568006 w 5206857"/>
              <a:gd name="connsiteY15" fmla="*/ 2045651 h 4221188"/>
              <a:gd name="connsiteX16" fmla="*/ 5206857 w 5206857"/>
              <a:gd name="connsiteY16" fmla="*/ 2224145 h 4221188"/>
              <a:gd name="connsiteX17" fmla="*/ 4678445 w 5206857"/>
              <a:gd name="connsiteY17" fmla="*/ 1985146 h 4221188"/>
              <a:gd name="connsiteX18" fmla="*/ 4727574 w 5206857"/>
              <a:gd name="connsiteY18" fmla="*/ 2203950 h 4221188"/>
              <a:gd name="connsiteX19" fmla="*/ 4430883 w 5206857"/>
              <a:gd name="connsiteY19" fmla="*/ 2375246 h 4221188"/>
              <a:gd name="connsiteX20" fmla="*/ 4259587 w 5206857"/>
              <a:gd name="connsiteY20" fmla="*/ 2078553 h 4221188"/>
              <a:gd name="connsiteX21" fmla="*/ 4378457 w 5206857"/>
              <a:gd name="connsiteY21" fmla="*/ 1928722 h 4221188"/>
              <a:gd name="connsiteX22" fmla="*/ 4281143 w 5206857"/>
              <a:gd name="connsiteY22" fmla="*/ 1925477 h 4221188"/>
              <a:gd name="connsiteX23" fmla="*/ 4111363 w 5206857"/>
              <a:gd name="connsiteY23" fmla="*/ 2010327 h 4221188"/>
              <a:gd name="connsiteX24" fmla="*/ 3937078 w 5206857"/>
              <a:gd name="connsiteY24" fmla="*/ 3001142 h 4221188"/>
              <a:gd name="connsiteX25" fmla="*/ 2864666 w 5206857"/>
              <a:gd name="connsiteY25" fmla="*/ 3621717 h 4221188"/>
              <a:gd name="connsiteX26" fmla="*/ 2346113 w 5206857"/>
              <a:gd name="connsiteY26" fmla="*/ 4221188 h 4221188"/>
              <a:gd name="connsiteX27" fmla="*/ 2043869 w 5206857"/>
              <a:gd name="connsiteY27" fmla="*/ 4046689 h 4221188"/>
              <a:gd name="connsiteX28" fmla="*/ 2232704 w 5206857"/>
              <a:gd name="connsiteY28" fmla="*/ 3502581 h 4221188"/>
              <a:gd name="connsiteX29" fmla="*/ 1545844 w 5206857"/>
              <a:gd name="connsiteY29" fmla="*/ 3182914 h 4221188"/>
              <a:gd name="connsiteX30" fmla="*/ 1187080 w 5206857"/>
              <a:gd name="connsiteY30" fmla="*/ 2940350 h 4221188"/>
              <a:gd name="connsiteX31" fmla="*/ 644563 w 5206857"/>
              <a:gd name="connsiteY31" fmla="*/ 3221269 h 4221188"/>
              <a:gd name="connsiteX32" fmla="*/ 313243 w 5206857"/>
              <a:gd name="connsiteY32" fmla="*/ 3021214 h 4221188"/>
              <a:gd name="connsiteX33" fmla="*/ 758618 w 5206857"/>
              <a:gd name="connsiteY33" fmla="*/ 2520701 h 4221188"/>
              <a:gd name="connsiteX34" fmla="*/ 220359 w 5206857"/>
              <a:gd name="connsiteY34" fmla="*/ 1559552 h 4221188"/>
              <a:gd name="connsiteX35" fmla="*/ 0 w 5206857"/>
              <a:gd name="connsiteY35" fmla="*/ 974235 h 4221188"/>
              <a:gd name="connsiteX36" fmla="*/ 136031 w 5206857"/>
              <a:gd name="connsiteY36" fmla="*/ 632342 h 4221188"/>
              <a:gd name="connsiteX37" fmla="*/ 441680 w 5206857"/>
              <a:gd name="connsiteY37" fmla="*/ 683821 h 4221188"/>
              <a:gd name="connsiteX38" fmla="*/ 615174 w 5206857"/>
              <a:gd name="connsiteY38" fmla="*/ 766457 h 4221188"/>
              <a:gd name="connsiteX39" fmla="*/ 1149669 w 5206857"/>
              <a:gd name="connsiteY39" fmla="*/ 564016 h 4221188"/>
              <a:gd name="connsiteX40" fmla="*/ 1235408 w 5206857"/>
              <a:gd name="connsiteY40" fmla="*/ 0 h 4221188"/>
              <a:gd name="connsiteX41" fmla="*/ 1757574 w 5206857"/>
              <a:gd name="connsiteY41" fmla="*/ 501984 h 4221188"/>
              <a:gd name="connsiteX42" fmla="*/ 2586293 w 5206857"/>
              <a:gd name="connsiteY42" fmla="*/ 651253 h 4221188"/>
              <a:gd name="connsiteX43" fmla="*/ 2586551 w 5206857"/>
              <a:gd name="connsiteY43" fmla="*/ 653057 h 4221188"/>
              <a:gd name="connsiteX44" fmla="*/ 2998334 w 5206857"/>
              <a:gd name="connsiteY44" fmla="*/ 842092 h 4221188"/>
              <a:gd name="connsiteX45" fmla="*/ 3507935 w 5206857"/>
              <a:gd name="connsiteY45" fmla="*/ 1190180 h 4221188"/>
              <a:gd name="connsiteX46" fmla="*/ 4078560 w 5206857"/>
              <a:gd name="connsiteY46" fmla="*/ 1897671 h 4221188"/>
              <a:gd name="connsiteX47" fmla="*/ 4265191 w 5206857"/>
              <a:gd name="connsiteY47" fmla="*/ 1816859 h 4221188"/>
              <a:gd name="connsiteX48" fmla="*/ 4559259 w 5206857"/>
              <a:gd name="connsiteY48" fmla="*/ 1882733 h 4221188"/>
              <a:gd name="connsiteX49" fmla="*/ 4843997 w 5206857"/>
              <a:gd name="connsiteY49" fmla="*/ 1908391 h 4221188"/>
              <a:gd name="connsiteX50" fmla="*/ 5206857 w 5206857"/>
              <a:gd name="connsiteY50" fmla="*/ 2224145 h 4221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206857" h="4221188">
                <a:moveTo>
                  <a:pt x="1295747" y="905623"/>
                </a:moveTo>
                <a:cubicBezTo>
                  <a:pt x="1206908" y="854331"/>
                  <a:pt x="1093311" y="884770"/>
                  <a:pt x="1042019" y="973609"/>
                </a:cubicBezTo>
                <a:cubicBezTo>
                  <a:pt x="990727" y="1062448"/>
                  <a:pt x="1021167" y="1176045"/>
                  <a:pt x="1110004" y="1227337"/>
                </a:cubicBezTo>
                <a:cubicBezTo>
                  <a:pt x="1198843" y="1278629"/>
                  <a:pt x="1312442" y="1248188"/>
                  <a:pt x="1363734" y="1159349"/>
                </a:cubicBezTo>
                <a:cubicBezTo>
                  <a:pt x="1415024" y="1070510"/>
                  <a:pt x="1384586" y="956913"/>
                  <a:pt x="1295747" y="905623"/>
                </a:cubicBezTo>
                <a:close/>
                <a:moveTo>
                  <a:pt x="3357227" y="1446173"/>
                </a:moveTo>
                <a:cubicBezTo>
                  <a:pt x="3129812" y="1141517"/>
                  <a:pt x="2752436" y="968422"/>
                  <a:pt x="2389121" y="874986"/>
                </a:cubicBezTo>
                <a:lnTo>
                  <a:pt x="2317734" y="1082029"/>
                </a:lnTo>
                <a:cubicBezTo>
                  <a:pt x="2747544" y="1181755"/>
                  <a:pt x="2953061" y="1300410"/>
                  <a:pt x="3205629" y="1594653"/>
                </a:cubicBezTo>
                <a:lnTo>
                  <a:pt x="3357227" y="1446173"/>
                </a:lnTo>
                <a:close/>
                <a:moveTo>
                  <a:pt x="4568006" y="2045651"/>
                </a:moveTo>
                <a:cubicBezTo>
                  <a:pt x="4555595" y="2035980"/>
                  <a:pt x="4541085" y="2028583"/>
                  <a:pt x="4524932" y="2024256"/>
                </a:cubicBezTo>
                <a:cubicBezTo>
                  <a:pt x="4460315" y="2006940"/>
                  <a:pt x="4393897" y="2045287"/>
                  <a:pt x="4376584" y="2109904"/>
                </a:cubicBezTo>
                <a:cubicBezTo>
                  <a:pt x="4359270" y="2174518"/>
                  <a:pt x="4397618" y="2240934"/>
                  <a:pt x="4462232" y="2258247"/>
                </a:cubicBezTo>
                <a:cubicBezTo>
                  <a:pt x="4526848" y="2275560"/>
                  <a:pt x="4593264" y="2237215"/>
                  <a:pt x="4610577" y="2172601"/>
                </a:cubicBezTo>
                <a:cubicBezTo>
                  <a:pt x="4623563" y="2124139"/>
                  <a:pt x="4605240" y="2074663"/>
                  <a:pt x="4568006" y="2045651"/>
                </a:cubicBezTo>
                <a:close/>
                <a:moveTo>
                  <a:pt x="5206857" y="2224145"/>
                </a:moveTo>
                <a:cubicBezTo>
                  <a:pt x="4921274" y="2048294"/>
                  <a:pt x="4920915" y="2026120"/>
                  <a:pt x="4678445" y="1985146"/>
                </a:cubicBezTo>
                <a:cubicBezTo>
                  <a:pt x="4728023" y="2043477"/>
                  <a:pt x="4748889" y="2124397"/>
                  <a:pt x="4727574" y="2203950"/>
                </a:cubicBezTo>
                <a:cubicBezTo>
                  <a:pt x="4692947" y="2333181"/>
                  <a:pt x="4560113" y="2409872"/>
                  <a:pt x="4430883" y="2375246"/>
                </a:cubicBezTo>
                <a:cubicBezTo>
                  <a:pt x="4301653" y="2340617"/>
                  <a:pt x="4224961" y="2207783"/>
                  <a:pt x="4259587" y="2078553"/>
                </a:cubicBezTo>
                <a:cubicBezTo>
                  <a:pt x="4277514" y="2011651"/>
                  <a:pt x="4321758" y="1958831"/>
                  <a:pt x="4378457" y="1928722"/>
                </a:cubicBezTo>
                <a:cubicBezTo>
                  <a:pt x="4347097" y="1921171"/>
                  <a:pt x="4314157" y="1920631"/>
                  <a:pt x="4281143" y="1925477"/>
                </a:cubicBezTo>
                <a:cubicBezTo>
                  <a:pt x="4215467" y="1935122"/>
                  <a:pt x="4156203" y="1965111"/>
                  <a:pt x="4111363" y="2010327"/>
                </a:cubicBezTo>
                <a:cubicBezTo>
                  <a:pt x="4174707" y="2276774"/>
                  <a:pt x="4128182" y="2595919"/>
                  <a:pt x="3937078" y="3001142"/>
                </a:cubicBezTo>
                <a:cubicBezTo>
                  <a:pt x="3669544" y="3448889"/>
                  <a:pt x="3294666" y="3628704"/>
                  <a:pt x="2864666" y="3621717"/>
                </a:cubicBezTo>
                <a:lnTo>
                  <a:pt x="2346113" y="4221188"/>
                </a:lnTo>
                <a:lnTo>
                  <a:pt x="2043869" y="4046689"/>
                </a:lnTo>
                <a:lnTo>
                  <a:pt x="2232704" y="3502581"/>
                </a:lnTo>
                <a:cubicBezTo>
                  <a:pt x="2008768" y="3426591"/>
                  <a:pt x="1777979" y="3316937"/>
                  <a:pt x="1545844" y="3182914"/>
                </a:cubicBezTo>
                <a:cubicBezTo>
                  <a:pt x="1417311" y="3108706"/>
                  <a:pt x="1297174" y="3027587"/>
                  <a:pt x="1187080" y="2940350"/>
                </a:cubicBezTo>
                <a:lnTo>
                  <a:pt x="644563" y="3221269"/>
                </a:lnTo>
                <a:lnTo>
                  <a:pt x="313243" y="3021214"/>
                </a:lnTo>
                <a:lnTo>
                  <a:pt x="758618" y="2520701"/>
                </a:lnTo>
                <a:cubicBezTo>
                  <a:pt x="486809" y="2185364"/>
                  <a:pt x="366525" y="2001354"/>
                  <a:pt x="220359" y="1559552"/>
                </a:cubicBezTo>
                <a:lnTo>
                  <a:pt x="0" y="974235"/>
                </a:lnTo>
                <a:lnTo>
                  <a:pt x="136031" y="632342"/>
                </a:lnTo>
                <a:cubicBezTo>
                  <a:pt x="201560" y="518845"/>
                  <a:pt x="328181" y="618294"/>
                  <a:pt x="441680" y="683821"/>
                </a:cubicBezTo>
                <a:lnTo>
                  <a:pt x="615174" y="766457"/>
                </a:lnTo>
                <a:cubicBezTo>
                  <a:pt x="794799" y="679762"/>
                  <a:pt x="972030" y="610864"/>
                  <a:pt x="1149669" y="564016"/>
                </a:cubicBezTo>
                <a:cubicBezTo>
                  <a:pt x="1279669" y="425290"/>
                  <a:pt x="1292972" y="311951"/>
                  <a:pt x="1235408" y="0"/>
                </a:cubicBezTo>
                <a:cubicBezTo>
                  <a:pt x="1689387" y="260915"/>
                  <a:pt x="1677719" y="364303"/>
                  <a:pt x="1757574" y="501984"/>
                </a:cubicBezTo>
                <a:cubicBezTo>
                  <a:pt x="2034992" y="495023"/>
                  <a:pt x="2305491" y="544470"/>
                  <a:pt x="2586293" y="651253"/>
                </a:cubicBezTo>
                <a:lnTo>
                  <a:pt x="2586551" y="653057"/>
                </a:lnTo>
                <a:cubicBezTo>
                  <a:pt x="2720255" y="698863"/>
                  <a:pt x="2844770" y="752572"/>
                  <a:pt x="2998334" y="842092"/>
                </a:cubicBezTo>
                <a:cubicBezTo>
                  <a:pt x="3151898" y="931613"/>
                  <a:pt x="3327897" y="1014250"/>
                  <a:pt x="3507935" y="1190180"/>
                </a:cubicBezTo>
                <a:cubicBezTo>
                  <a:pt x="3763758" y="1398383"/>
                  <a:pt x="3991386" y="1651352"/>
                  <a:pt x="4078560" y="1897671"/>
                </a:cubicBezTo>
                <a:cubicBezTo>
                  <a:pt x="4130847" y="1854396"/>
                  <a:pt x="4195337" y="1827116"/>
                  <a:pt x="4265191" y="1816859"/>
                </a:cubicBezTo>
                <a:cubicBezTo>
                  <a:pt x="4370082" y="1801458"/>
                  <a:pt x="4474414" y="1826290"/>
                  <a:pt x="4559259" y="1882733"/>
                </a:cubicBezTo>
                <a:cubicBezTo>
                  <a:pt x="4654687" y="1869064"/>
                  <a:pt x="4752104" y="1878209"/>
                  <a:pt x="4843997" y="1908391"/>
                </a:cubicBezTo>
                <a:cubicBezTo>
                  <a:pt x="5016955" y="1984127"/>
                  <a:pt x="5035782" y="2044845"/>
                  <a:pt x="5206857" y="22241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6" name="Rectangle 41">
            <a:extLst>
              <a:ext uri="{FF2B5EF4-FFF2-40B4-BE49-F238E27FC236}">
                <a16:creationId xmlns:a16="http://schemas.microsoft.com/office/drawing/2014/main" id="{B58362FC-EFA2-4520-AB31-1DE2998458BB}"/>
              </a:ext>
            </a:extLst>
          </p:cNvPr>
          <p:cNvSpPr>
            <a:spLocks/>
          </p:cNvSpPr>
          <p:nvPr/>
        </p:nvSpPr>
        <p:spPr>
          <a:xfrm>
            <a:off x="2752264" y="2783920"/>
            <a:ext cx="305934" cy="305934"/>
          </a:xfrm>
          <a:custGeom>
            <a:avLst/>
            <a:gdLst/>
            <a:ahLst/>
            <a:cxnLst/>
            <a:rect l="l" t="t" r="r" b="b"/>
            <a:pathLst>
              <a:path w="3888423" h="3970014">
                <a:moveTo>
                  <a:pt x="1259577" y="2471243"/>
                </a:moveTo>
                <a:cubicBezTo>
                  <a:pt x="1293292" y="2471243"/>
                  <a:pt x="1320623" y="2543205"/>
                  <a:pt x="1320623" y="2631975"/>
                </a:cubicBezTo>
                <a:cubicBezTo>
                  <a:pt x="1320623" y="2720745"/>
                  <a:pt x="1293292" y="2792707"/>
                  <a:pt x="1259577" y="2792707"/>
                </a:cubicBezTo>
                <a:cubicBezTo>
                  <a:pt x="1225862" y="2792707"/>
                  <a:pt x="1198531" y="2720745"/>
                  <a:pt x="1198531" y="2631975"/>
                </a:cubicBezTo>
                <a:cubicBezTo>
                  <a:pt x="1198531" y="2543205"/>
                  <a:pt x="1225862" y="2471243"/>
                  <a:pt x="1259577" y="2471243"/>
                </a:cubicBezTo>
                <a:close/>
                <a:moveTo>
                  <a:pt x="1710471" y="2470362"/>
                </a:moveTo>
                <a:cubicBezTo>
                  <a:pt x="1741030" y="2470028"/>
                  <a:pt x="1768823" y="2488083"/>
                  <a:pt x="1781169" y="2516203"/>
                </a:cubicBezTo>
                <a:cubicBezTo>
                  <a:pt x="1793845" y="2545068"/>
                  <a:pt x="1787700" y="2578742"/>
                  <a:pt x="1765642" y="2601268"/>
                </a:cubicBezTo>
                <a:cubicBezTo>
                  <a:pt x="1750827" y="2616399"/>
                  <a:pt x="1730831" y="2624459"/>
                  <a:pt x="1710472" y="2623745"/>
                </a:cubicBezTo>
                <a:close/>
                <a:moveTo>
                  <a:pt x="2456093" y="2374056"/>
                </a:moveTo>
                <a:lnTo>
                  <a:pt x="2456093" y="2889893"/>
                </a:lnTo>
                <a:lnTo>
                  <a:pt x="2566690" y="2889893"/>
                </a:lnTo>
                <a:lnTo>
                  <a:pt x="2566690" y="2706284"/>
                </a:lnTo>
                <a:lnTo>
                  <a:pt x="2632197" y="2884955"/>
                </a:lnTo>
                <a:lnTo>
                  <a:pt x="2635843" y="2883618"/>
                </a:lnTo>
                <a:lnTo>
                  <a:pt x="2635843" y="2889893"/>
                </a:lnTo>
                <a:lnTo>
                  <a:pt x="2746439" y="2889893"/>
                </a:lnTo>
                <a:lnTo>
                  <a:pt x="2746439" y="2374056"/>
                </a:lnTo>
                <a:lnTo>
                  <a:pt x="2635843" y="2374056"/>
                </a:lnTo>
                <a:lnTo>
                  <a:pt x="2635843" y="2573614"/>
                </a:lnTo>
                <a:lnTo>
                  <a:pt x="2566690" y="2385000"/>
                </a:lnTo>
                <a:lnTo>
                  <a:pt x="2566690" y="2374056"/>
                </a:lnTo>
                <a:close/>
                <a:moveTo>
                  <a:pt x="2032426" y="2374056"/>
                </a:moveTo>
                <a:lnTo>
                  <a:pt x="2032426" y="2889895"/>
                </a:lnTo>
                <a:lnTo>
                  <a:pt x="2115405" y="2889895"/>
                </a:lnTo>
                <a:lnTo>
                  <a:pt x="2143023" y="2889895"/>
                </a:lnTo>
                <a:lnTo>
                  <a:pt x="2308949" y="2889895"/>
                </a:lnTo>
                <a:lnTo>
                  <a:pt x="2308949" y="2779299"/>
                </a:lnTo>
                <a:lnTo>
                  <a:pt x="2143023" y="2779299"/>
                </a:lnTo>
                <a:lnTo>
                  <a:pt x="2143023" y="2686401"/>
                </a:lnTo>
                <a:lnTo>
                  <a:pt x="2308949" y="2686401"/>
                </a:lnTo>
                <a:lnTo>
                  <a:pt x="2308949" y="2575804"/>
                </a:lnTo>
                <a:lnTo>
                  <a:pt x="2143023" y="2575804"/>
                </a:lnTo>
                <a:lnTo>
                  <a:pt x="2143023" y="2484653"/>
                </a:lnTo>
                <a:lnTo>
                  <a:pt x="2308949" y="2484653"/>
                </a:lnTo>
                <a:lnTo>
                  <a:pt x="2308949" y="2374056"/>
                </a:lnTo>
                <a:lnTo>
                  <a:pt x="2143023" y="2374056"/>
                </a:lnTo>
                <a:lnTo>
                  <a:pt x="2115405" y="2374056"/>
                </a:lnTo>
                <a:close/>
                <a:moveTo>
                  <a:pt x="1259577" y="2374056"/>
                </a:moveTo>
                <a:cubicBezTo>
                  <a:pt x="1172187" y="2374056"/>
                  <a:pt x="1101344" y="2489530"/>
                  <a:pt x="1101344" y="2631975"/>
                </a:cubicBezTo>
                <a:cubicBezTo>
                  <a:pt x="1101344" y="2774420"/>
                  <a:pt x="1172187" y="2889894"/>
                  <a:pt x="1259577" y="2889894"/>
                </a:cubicBezTo>
                <a:cubicBezTo>
                  <a:pt x="1346967" y="2889894"/>
                  <a:pt x="1417810" y="2774420"/>
                  <a:pt x="1417810" y="2631975"/>
                </a:cubicBezTo>
                <a:cubicBezTo>
                  <a:pt x="1417810" y="2489530"/>
                  <a:pt x="1346967" y="2374056"/>
                  <a:pt x="1259577" y="2374056"/>
                </a:cubicBezTo>
                <a:close/>
                <a:moveTo>
                  <a:pt x="1599876" y="2366688"/>
                </a:moveTo>
                <a:lnTo>
                  <a:pt x="1599875" y="2882524"/>
                </a:lnTo>
                <a:lnTo>
                  <a:pt x="1710472" y="2882525"/>
                </a:lnTo>
                <a:lnTo>
                  <a:pt x="1710472" y="2723975"/>
                </a:lnTo>
                <a:cubicBezTo>
                  <a:pt x="1757507" y="2725624"/>
                  <a:pt x="1803701" y="2707003"/>
                  <a:pt x="1837929" y="2672047"/>
                </a:cubicBezTo>
                <a:cubicBezTo>
                  <a:pt x="1888884" y="2620006"/>
                  <a:pt x="1903084" y="2542214"/>
                  <a:pt x="1873801" y="2475527"/>
                </a:cubicBezTo>
                <a:cubicBezTo>
                  <a:pt x="1845275" y="2410565"/>
                  <a:pt x="1781067" y="2368851"/>
                  <a:pt x="1710472" y="2369624"/>
                </a:cubicBezTo>
                <a:lnTo>
                  <a:pt x="1710471" y="2366688"/>
                </a:lnTo>
                <a:close/>
                <a:moveTo>
                  <a:pt x="920754" y="2169815"/>
                </a:moveTo>
                <a:lnTo>
                  <a:pt x="3008986" y="2169815"/>
                </a:lnTo>
                <a:lnTo>
                  <a:pt x="3008986" y="3105919"/>
                </a:lnTo>
                <a:lnTo>
                  <a:pt x="920754" y="3105919"/>
                </a:lnTo>
                <a:close/>
                <a:moveTo>
                  <a:pt x="632722" y="1985007"/>
                </a:moveTo>
                <a:lnTo>
                  <a:pt x="632722" y="3321943"/>
                </a:lnTo>
                <a:lnTo>
                  <a:pt x="3297018" y="3321943"/>
                </a:lnTo>
                <a:lnTo>
                  <a:pt x="3297018" y="1985007"/>
                </a:lnTo>
                <a:close/>
                <a:moveTo>
                  <a:pt x="2657019" y="761679"/>
                </a:moveTo>
                <a:lnTo>
                  <a:pt x="2760733" y="1606387"/>
                </a:lnTo>
                <a:lnTo>
                  <a:pt x="2761762" y="1614761"/>
                </a:lnTo>
                <a:lnTo>
                  <a:pt x="2762330" y="1614691"/>
                </a:lnTo>
                <a:cubicBezTo>
                  <a:pt x="2780335" y="1740615"/>
                  <a:pt x="2862522" y="1833408"/>
                  <a:pt x="2948897" y="1824230"/>
                </a:cubicBezTo>
                <a:cubicBezTo>
                  <a:pt x="3036464" y="1814924"/>
                  <a:pt x="3095979" y="1704243"/>
                  <a:pt x="3083047" y="1575312"/>
                </a:cubicBezTo>
                <a:lnTo>
                  <a:pt x="3083347" y="1575275"/>
                </a:lnTo>
                <a:lnTo>
                  <a:pt x="2983448" y="761679"/>
                </a:lnTo>
                <a:close/>
                <a:moveTo>
                  <a:pt x="2205921" y="761679"/>
                </a:moveTo>
                <a:lnTo>
                  <a:pt x="2264137" y="1594263"/>
                </a:lnTo>
                <a:cubicBezTo>
                  <a:pt x="2264333" y="1597068"/>
                  <a:pt x="2264530" y="1599874"/>
                  <a:pt x="2264726" y="1602679"/>
                </a:cubicBezTo>
                <a:lnTo>
                  <a:pt x="2265297" y="1602640"/>
                </a:lnTo>
                <a:cubicBezTo>
                  <a:pt x="2276686" y="1729333"/>
                  <a:pt x="2353905" y="1826300"/>
                  <a:pt x="2440641" y="1821655"/>
                </a:cubicBezTo>
                <a:cubicBezTo>
                  <a:pt x="2528577" y="1816945"/>
                  <a:pt x="2593802" y="1709530"/>
                  <a:pt x="2587636" y="1580099"/>
                </a:cubicBezTo>
                <a:lnTo>
                  <a:pt x="2587937" y="1580078"/>
                </a:lnTo>
                <a:lnTo>
                  <a:pt x="2530706" y="761679"/>
                </a:lnTo>
                <a:close/>
                <a:moveTo>
                  <a:pt x="1761700" y="761679"/>
                </a:moveTo>
                <a:cubicBezTo>
                  <a:pt x="1761699" y="1032443"/>
                  <a:pt x="1761699" y="1303208"/>
                  <a:pt x="1761698" y="1573972"/>
                </a:cubicBezTo>
                <a:lnTo>
                  <a:pt x="1761698" y="1582410"/>
                </a:lnTo>
                <a:lnTo>
                  <a:pt x="1762270" y="1582410"/>
                </a:lnTo>
                <a:cubicBezTo>
                  <a:pt x="1764795" y="1709590"/>
                  <a:pt x="1835062" y="1811707"/>
                  <a:pt x="1921910" y="1813122"/>
                </a:cubicBezTo>
                <a:cubicBezTo>
                  <a:pt x="2009960" y="1814558"/>
                  <a:pt x="2082519" y="1711955"/>
                  <a:pt x="2085398" y="1582410"/>
                </a:cubicBezTo>
                <a:lnTo>
                  <a:pt x="2085698" y="1582410"/>
                </a:lnTo>
                <a:cubicBezTo>
                  <a:pt x="2085698" y="1308834"/>
                  <a:pt x="2085698" y="1035256"/>
                  <a:pt x="2085696" y="761679"/>
                </a:cubicBezTo>
                <a:close/>
                <a:moveTo>
                  <a:pt x="3411320" y="761678"/>
                </a:moveTo>
                <a:lnTo>
                  <a:pt x="3078803" y="761679"/>
                </a:lnTo>
                <a:lnTo>
                  <a:pt x="3277545" y="1622538"/>
                </a:lnTo>
                <a:lnTo>
                  <a:pt x="3279443" y="1630759"/>
                </a:lnTo>
                <a:lnTo>
                  <a:pt x="3280000" y="1630631"/>
                </a:lnTo>
                <a:cubicBezTo>
                  <a:pt x="3311069" y="1753983"/>
                  <a:pt x="3402507" y="1837676"/>
                  <a:pt x="3487448" y="1819520"/>
                </a:cubicBezTo>
                <a:cubicBezTo>
                  <a:pt x="3573564" y="1801112"/>
                  <a:pt x="3621183" y="1684815"/>
                  <a:pt x="3594846" y="1557943"/>
                </a:cubicBezTo>
                <a:lnTo>
                  <a:pt x="3595140" y="1557876"/>
                </a:lnTo>
                <a:close/>
                <a:moveTo>
                  <a:pt x="1633002" y="761678"/>
                </a:moveTo>
                <a:lnTo>
                  <a:pt x="1308563" y="761679"/>
                </a:lnTo>
                <a:lnTo>
                  <a:pt x="1266057" y="1572672"/>
                </a:lnTo>
                <a:lnTo>
                  <a:pt x="1265616" y="1581099"/>
                </a:lnTo>
                <a:lnTo>
                  <a:pt x="1266187" y="1581128"/>
                </a:lnTo>
                <a:cubicBezTo>
                  <a:pt x="1262052" y="1708267"/>
                  <a:pt x="1326878" y="1813921"/>
                  <a:pt x="1413534" y="1819881"/>
                </a:cubicBezTo>
                <a:cubicBezTo>
                  <a:pt x="1501387" y="1825922"/>
                  <a:pt x="1579217" y="1727257"/>
                  <a:pt x="1588872" y="1598040"/>
                </a:cubicBezTo>
                <a:lnTo>
                  <a:pt x="1589172" y="1598055"/>
                </a:lnTo>
                <a:close/>
                <a:moveTo>
                  <a:pt x="863949" y="761678"/>
                </a:moveTo>
                <a:lnTo>
                  <a:pt x="765078" y="1566901"/>
                </a:lnTo>
                <a:lnTo>
                  <a:pt x="764050" y="1575275"/>
                </a:lnTo>
                <a:lnTo>
                  <a:pt x="764617" y="1575345"/>
                </a:lnTo>
                <a:cubicBezTo>
                  <a:pt x="751624" y="1701884"/>
                  <a:pt x="808922" y="1811803"/>
                  <a:pt x="894951" y="1823794"/>
                </a:cubicBezTo>
                <a:cubicBezTo>
                  <a:pt x="982168" y="1835949"/>
                  <a:pt x="1066691" y="1742953"/>
                  <a:pt x="1085336" y="1614724"/>
                </a:cubicBezTo>
                <a:lnTo>
                  <a:pt x="1085635" y="1614761"/>
                </a:lnTo>
                <a:lnTo>
                  <a:pt x="1190378" y="761679"/>
                </a:lnTo>
                <a:close/>
                <a:moveTo>
                  <a:pt x="295535" y="441623"/>
                </a:moveTo>
                <a:lnTo>
                  <a:pt x="3583899" y="441623"/>
                </a:lnTo>
                <a:cubicBezTo>
                  <a:pt x="3610412" y="441623"/>
                  <a:pt x="3631905" y="463116"/>
                  <a:pt x="3631905" y="489629"/>
                </a:cubicBezTo>
                <a:lnTo>
                  <a:pt x="3631905" y="655863"/>
                </a:lnTo>
                <a:lnTo>
                  <a:pt x="3884522" y="1666330"/>
                </a:lnTo>
                <a:cubicBezTo>
                  <a:pt x="3909974" y="1748325"/>
                  <a:pt x="3809191" y="1900953"/>
                  <a:pt x="3631905" y="1666330"/>
                </a:cubicBezTo>
                <a:lnTo>
                  <a:pt x="3631905" y="3970014"/>
                </a:lnTo>
                <a:lnTo>
                  <a:pt x="247529" y="3970014"/>
                </a:lnTo>
                <a:lnTo>
                  <a:pt x="247529" y="1768425"/>
                </a:lnTo>
                <a:cubicBezTo>
                  <a:pt x="263724" y="1795996"/>
                  <a:pt x="288366" y="1813812"/>
                  <a:pt x="317369" y="1820473"/>
                </a:cubicBezTo>
                <a:cubicBezTo>
                  <a:pt x="403196" y="1840184"/>
                  <a:pt x="495502" y="1754908"/>
                  <a:pt x="525251" y="1628793"/>
                </a:cubicBezTo>
                <a:lnTo>
                  <a:pt x="525545" y="1628855"/>
                </a:lnTo>
                <a:lnTo>
                  <a:pt x="709866" y="761679"/>
                </a:lnTo>
                <a:lnTo>
                  <a:pt x="378634" y="761679"/>
                </a:lnTo>
                <a:lnTo>
                  <a:pt x="210380" y="1553239"/>
                </a:lnTo>
                <a:lnTo>
                  <a:pt x="208625" y="1561492"/>
                </a:lnTo>
                <a:lnTo>
                  <a:pt x="209185" y="1561611"/>
                </a:lnTo>
                <a:cubicBezTo>
                  <a:pt x="202164" y="1598200"/>
                  <a:pt x="201274" y="1633895"/>
                  <a:pt x="207433" y="1666330"/>
                </a:cubicBezTo>
                <a:cubicBezTo>
                  <a:pt x="113985" y="1883037"/>
                  <a:pt x="-32319" y="1816968"/>
                  <a:pt x="6372" y="1666330"/>
                </a:cubicBezTo>
                <a:lnTo>
                  <a:pt x="249769" y="692744"/>
                </a:lnTo>
                <a:cubicBezTo>
                  <a:pt x="247993" y="689334"/>
                  <a:pt x="247529" y="685546"/>
                  <a:pt x="247529" y="681649"/>
                </a:cubicBezTo>
                <a:lnTo>
                  <a:pt x="247529" y="489629"/>
                </a:lnTo>
                <a:cubicBezTo>
                  <a:pt x="247529" y="463116"/>
                  <a:pt x="269022" y="441623"/>
                  <a:pt x="295535" y="441623"/>
                </a:cubicBezTo>
                <a:close/>
                <a:moveTo>
                  <a:pt x="307785" y="0"/>
                </a:moveTo>
                <a:lnTo>
                  <a:pt x="3571649" y="0"/>
                </a:lnTo>
                <a:cubicBezTo>
                  <a:pt x="3604927" y="0"/>
                  <a:pt x="3631905" y="26978"/>
                  <a:pt x="3631905" y="60256"/>
                </a:cubicBezTo>
                <a:lnTo>
                  <a:pt x="3631905" y="301273"/>
                </a:lnTo>
                <a:cubicBezTo>
                  <a:pt x="3631905" y="334551"/>
                  <a:pt x="3604927" y="361529"/>
                  <a:pt x="3571649" y="361529"/>
                </a:cubicBezTo>
                <a:lnTo>
                  <a:pt x="307785" y="361529"/>
                </a:lnTo>
                <a:cubicBezTo>
                  <a:pt x="274507" y="361529"/>
                  <a:pt x="247529" y="334551"/>
                  <a:pt x="247529" y="301273"/>
                </a:cubicBezTo>
                <a:lnTo>
                  <a:pt x="247529" y="60256"/>
                </a:lnTo>
                <a:cubicBezTo>
                  <a:pt x="247529" y="26978"/>
                  <a:pt x="274507" y="0"/>
                  <a:pt x="3077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7" name="Isosceles Triangle 3">
            <a:extLst>
              <a:ext uri="{FF2B5EF4-FFF2-40B4-BE49-F238E27FC236}">
                <a16:creationId xmlns:a16="http://schemas.microsoft.com/office/drawing/2014/main" id="{66EAA4E2-36E7-4AD6-8DDE-93D9BAA76D8E}"/>
              </a:ext>
            </a:extLst>
          </p:cNvPr>
          <p:cNvSpPr>
            <a:spLocks noChangeAspect="1"/>
          </p:cNvSpPr>
          <p:nvPr/>
        </p:nvSpPr>
        <p:spPr>
          <a:xfrm>
            <a:off x="3013150" y="4517552"/>
            <a:ext cx="305645" cy="305933"/>
          </a:xfrm>
          <a:custGeom>
            <a:avLst/>
            <a:gdLst/>
            <a:ahLst/>
            <a:cxnLst/>
            <a:rect l="l" t="t" r="r" b="b"/>
            <a:pathLst>
              <a:path w="3935086" h="3938802">
                <a:moveTo>
                  <a:pt x="1861742" y="3314001"/>
                </a:moveTo>
                <a:cubicBezTo>
                  <a:pt x="1921395" y="3314001"/>
                  <a:pt x="1969754" y="3362360"/>
                  <a:pt x="1969754" y="3422013"/>
                </a:cubicBezTo>
                <a:cubicBezTo>
                  <a:pt x="1969754" y="3481666"/>
                  <a:pt x="1921395" y="3530025"/>
                  <a:pt x="1861742" y="3530025"/>
                </a:cubicBezTo>
                <a:cubicBezTo>
                  <a:pt x="1802089" y="3530025"/>
                  <a:pt x="1753730" y="3481666"/>
                  <a:pt x="1753730" y="3422013"/>
                </a:cubicBezTo>
                <a:cubicBezTo>
                  <a:pt x="1753730" y="3362360"/>
                  <a:pt x="1802089" y="3314001"/>
                  <a:pt x="1861742" y="3314001"/>
                </a:cubicBezTo>
                <a:close/>
                <a:moveTo>
                  <a:pt x="2097646" y="2118753"/>
                </a:moveTo>
                <a:lnTo>
                  <a:pt x="2097646" y="2478753"/>
                </a:lnTo>
                <a:lnTo>
                  <a:pt x="2457646" y="2478753"/>
                </a:lnTo>
                <a:lnTo>
                  <a:pt x="2457646" y="2118753"/>
                </a:lnTo>
                <a:close/>
                <a:moveTo>
                  <a:pt x="1476536" y="2118753"/>
                </a:moveTo>
                <a:lnTo>
                  <a:pt x="1476536" y="2478753"/>
                </a:lnTo>
                <a:lnTo>
                  <a:pt x="1836536" y="2478753"/>
                </a:lnTo>
                <a:lnTo>
                  <a:pt x="1836536" y="2118753"/>
                </a:lnTo>
                <a:close/>
                <a:moveTo>
                  <a:pt x="2097646" y="1539638"/>
                </a:moveTo>
                <a:lnTo>
                  <a:pt x="2097646" y="1899638"/>
                </a:lnTo>
                <a:lnTo>
                  <a:pt x="2457646" y="1899638"/>
                </a:lnTo>
                <a:lnTo>
                  <a:pt x="2457646" y="1539638"/>
                </a:lnTo>
                <a:close/>
                <a:moveTo>
                  <a:pt x="1476536" y="1539638"/>
                </a:moveTo>
                <a:lnTo>
                  <a:pt x="1476536" y="1899638"/>
                </a:lnTo>
                <a:lnTo>
                  <a:pt x="1836536" y="1899638"/>
                </a:lnTo>
                <a:lnTo>
                  <a:pt x="1836536" y="1539638"/>
                </a:lnTo>
                <a:close/>
                <a:moveTo>
                  <a:pt x="1989788" y="770570"/>
                </a:moveTo>
                <a:lnTo>
                  <a:pt x="3429788" y="1850570"/>
                </a:lnTo>
                <a:lnTo>
                  <a:pt x="3430108" y="1850570"/>
                </a:lnTo>
                <a:lnTo>
                  <a:pt x="3430108" y="3938802"/>
                </a:lnTo>
                <a:lnTo>
                  <a:pt x="2265771" y="3938802"/>
                </a:lnTo>
                <a:lnTo>
                  <a:pt x="2265771" y="2786674"/>
                </a:lnTo>
                <a:lnTo>
                  <a:pt x="1669844" y="2786674"/>
                </a:lnTo>
                <a:lnTo>
                  <a:pt x="1669844" y="3938802"/>
                </a:lnTo>
                <a:lnTo>
                  <a:pt x="549788" y="3938802"/>
                </a:lnTo>
                <a:lnTo>
                  <a:pt x="549788" y="1850570"/>
                </a:lnTo>
                <a:close/>
                <a:moveTo>
                  <a:pt x="1969233" y="1003"/>
                </a:moveTo>
                <a:cubicBezTo>
                  <a:pt x="1995162" y="-2644"/>
                  <a:pt x="2022483" y="3601"/>
                  <a:pt x="2045048" y="20601"/>
                </a:cubicBezTo>
                <a:lnTo>
                  <a:pt x="3894333" y="1413834"/>
                </a:lnTo>
                <a:cubicBezTo>
                  <a:pt x="3939464" y="1447835"/>
                  <a:pt x="3948486" y="1511986"/>
                  <a:pt x="3914485" y="1557117"/>
                </a:cubicBezTo>
                <a:lnTo>
                  <a:pt x="3756006" y="1767472"/>
                </a:lnTo>
                <a:cubicBezTo>
                  <a:pt x="3722004" y="1812603"/>
                  <a:pt x="3657854" y="1821626"/>
                  <a:pt x="3612722" y="1787625"/>
                </a:cubicBezTo>
                <a:lnTo>
                  <a:pt x="1967544" y="548164"/>
                </a:lnTo>
                <a:lnTo>
                  <a:pt x="322364" y="1787626"/>
                </a:lnTo>
                <a:cubicBezTo>
                  <a:pt x="277233" y="1821627"/>
                  <a:pt x="213082" y="1812604"/>
                  <a:pt x="179080" y="1767473"/>
                </a:cubicBezTo>
                <a:lnTo>
                  <a:pt x="20601" y="1557118"/>
                </a:lnTo>
                <a:cubicBezTo>
                  <a:pt x="-13400" y="1511987"/>
                  <a:pt x="-4378" y="1447836"/>
                  <a:pt x="40754" y="1413835"/>
                </a:cubicBezTo>
                <a:lnTo>
                  <a:pt x="1890038" y="20602"/>
                </a:lnTo>
                <a:cubicBezTo>
                  <a:pt x="1912604" y="3602"/>
                  <a:pt x="1939924" y="-2643"/>
                  <a:pt x="1965854" y="1004"/>
                </a:cubicBezTo>
                <a:lnTo>
                  <a:pt x="1967542" y="1586"/>
                </a:lnTo>
                <a:cubicBezTo>
                  <a:pt x="1968071" y="1171"/>
                  <a:pt x="1968652" y="1085"/>
                  <a:pt x="1969233" y="10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8" name="Pie 2">
            <a:extLst>
              <a:ext uri="{FF2B5EF4-FFF2-40B4-BE49-F238E27FC236}">
                <a16:creationId xmlns:a16="http://schemas.microsoft.com/office/drawing/2014/main" id="{7DCF5FF4-3212-48CC-BFF0-5CD8184549D8}"/>
              </a:ext>
            </a:extLst>
          </p:cNvPr>
          <p:cNvSpPr>
            <a:spLocks noChangeAspect="1"/>
          </p:cNvSpPr>
          <p:nvPr/>
        </p:nvSpPr>
        <p:spPr>
          <a:xfrm>
            <a:off x="2424118" y="3962512"/>
            <a:ext cx="348471" cy="342637"/>
          </a:xfrm>
          <a:custGeom>
            <a:avLst/>
            <a:gdLst/>
            <a:ahLst/>
            <a:cxnLst/>
            <a:rect l="l" t="t" r="r" b="b"/>
            <a:pathLst>
              <a:path w="3851322" h="3786842">
                <a:moveTo>
                  <a:pt x="3845029" y="1629937"/>
                </a:moveTo>
                <a:lnTo>
                  <a:pt x="3851322" y="1762720"/>
                </a:lnTo>
                <a:lnTo>
                  <a:pt x="3812477" y="1776859"/>
                </a:lnTo>
                <a:lnTo>
                  <a:pt x="3444864" y="1775585"/>
                </a:lnTo>
                <a:close/>
                <a:moveTo>
                  <a:pt x="3791299" y="1322869"/>
                </a:moveTo>
                <a:cubicBezTo>
                  <a:pt x="3804294" y="1363489"/>
                  <a:pt x="3813753" y="1405089"/>
                  <a:pt x="3820726" y="1447230"/>
                </a:cubicBezTo>
                <a:lnTo>
                  <a:pt x="2923542" y="1773779"/>
                </a:lnTo>
                <a:lnTo>
                  <a:pt x="2555935" y="1772505"/>
                </a:lnTo>
                <a:close/>
                <a:moveTo>
                  <a:pt x="3686733" y="1034305"/>
                </a:moveTo>
                <a:cubicBezTo>
                  <a:pt x="3706467" y="1071934"/>
                  <a:pt x="3722972" y="1111031"/>
                  <a:pt x="3736130" y="1151397"/>
                </a:cubicBezTo>
                <a:lnTo>
                  <a:pt x="2052009" y="1764367"/>
                </a:lnTo>
                <a:lnTo>
                  <a:pt x="2052009" y="1629296"/>
                </a:lnTo>
                <a:close/>
                <a:moveTo>
                  <a:pt x="3531650" y="764128"/>
                </a:moveTo>
                <a:cubicBezTo>
                  <a:pt x="3557479" y="799119"/>
                  <a:pt x="3581112" y="835525"/>
                  <a:pt x="3601539" y="873761"/>
                </a:cubicBezTo>
                <a:lnTo>
                  <a:pt x="2052009" y="1437744"/>
                </a:lnTo>
                <a:lnTo>
                  <a:pt x="2052009" y="1302673"/>
                </a:lnTo>
                <a:close/>
                <a:moveTo>
                  <a:pt x="3320179" y="514474"/>
                </a:moveTo>
                <a:lnTo>
                  <a:pt x="3414136" y="615348"/>
                </a:lnTo>
                <a:lnTo>
                  <a:pt x="2052009" y="1111121"/>
                </a:lnTo>
                <a:lnTo>
                  <a:pt x="2052009" y="976050"/>
                </a:lnTo>
                <a:close/>
                <a:moveTo>
                  <a:pt x="3038975" y="290201"/>
                </a:moveTo>
                <a:cubicBezTo>
                  <a:pt x="3082160" y="317774"/>
                  <a:pt x="3124087" y="347421"/>
                  <a:pt x="3164106" y="379728"/>
                </a:cubicBezTo>
                <a:lnTo>
                  <a:pt x="2052009" y="784498"/>
                </a:lnTo>
                <a:lnTo>
                  <a:pt x="2052009" y="649428"/>
                </a:lnTo>
                <a:close/>
                <a:moveTo>
                  <a:pt x="1800000" y="186842"/>
                </a:moveTo>
                <a:lnTo>
                  <a:pt x="1800000" y="1986842"/>
                </a:lnTo>
                <a:lnTo>
                  <a:pt x="3600000" y="1986842"/>
                </a:lnTo>
                <a:cubicBezTo>
                  <a:pt x="3600000" y="2980955"/>
                  <a:pt x="2794113" y="3786842"/>
                  <a:pt x="1800000" y="3786842"/>
                </a:cubicBezTo>
                <a:cubicBezTo>
                  <a:pt x="805887" y="3786842"/>
                  <a:pt x="0" y="2980955"/>
                  <a:pt x="0" y="1986842"/>
                </a:cubicBezTo>
                <a:cubicBezTo>
                  <a:pt x="0" y="992729"/>
                  <a:pt x="805887" y="186842"/>
                  <a:pt x="1800000" y="186842"/>
                </a:cubicBezTo>
                <a:close/>
                <a:moveTo>
                  <a:pt x="2653345" y="103936"/>
                </a:moveTo>
                <a:cubicBezTo>
                  <a:pt x="2713623" y="122781"/>
                  <a:pt x="2772066" y="146664"/>
                  <a:pt x="2828252" y="175345"/>
                </a:cubicBezTo>
                <a:lnTo>
                  <a:pt x="2052009" y="457876"/>
                </a:lnTo>
                <a:lnTo>
                  <a:pt x="2052009" y="322805"/>
                </a:lnTo>
                <a:close/>
                <a:moveTo>
                  <a:pt x="2052009" y="0"/>
                </a:moveTo>
                <a:cubicBezTo>
                  <a:pt x="2150315" y="0"/>
                  <a:pt x="2247800" y="7911"/>
                  <a:pt x="2343281" y="25238"/>
                </a:cubicBezTo>
                <a:lnTo>
                  <a:pt x="2052009" y="13125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ABE5B557-A60C-4CB3-A37C-13A4E13643AC}"/>
              </a:ext>
            </a:extLst>
          </p:cNvPr>
          <p:cNvSpPr>
            <a:spLocks noChangeAspect="1"/>
          </p:cNvSpPr>
          <p:nvPr/>
        </p:nvSpPr>
        <p:spPr>
          <a:xfrm rot="1589284">
            <a:off x="2562910" y="4549043"/>
            <a:ext cx="389530" cy="276211"/>
          </a:xfrm>
          <a:custGeom>
            <a:avLst/>
            <a:gdLst/>
            <a:ahLst/>
            <a:cxnLst/>
            <a:rect l="l" t="t" r="r" b="b"/>
            <a:pathLst>
              <a:path w="3960000" h="2808000">
                <a:moveTo>
                  <a:pt x="2137982" y="2165237"/>
                </a:moveTo>
                <a:lnTo>
                  <a:pt x="2111402" y="2204211"/>
                </a:lnTo>
                <a:lnTo>
                  <a:pt x="2137982" y="2204211"/>
                </a:lnTo>
                <a:close/>
                <a:moveTo>
                  <a:pt x="2635730" y="2101964"/>
                </a:moveTo>
                <a:cubicBezTo>
                  <a:pt x="2615812" y="2101964"/>
                  <a:pt x="2599666" y="2142287"/>
                  <a:pt x="2599666" y="2192028"/>
                </a:cubicBezTo>
                <a:cubicBezTo>
                  <a:pt x="2599666" y="2241769"/>
                  <a:pt x="2615812" y="2282092"/>
                  <a:pt x="2635730" y="2282092"/>
                </a:cubicBezTo>
                <a:cubicBezTo>
                  <a:pt x="2655648" y="2282092"/>
                  <a:pt x="2671794" y="2241769"/>
                  <a:pt x="2671794" y="2192028"/>
                </a:cubicBezTo>
                <a:cubicBezTo>
                  <a:pt x="2671794" y="2142287"/>
                  <a:pt x="2655648" y="2101964"/>
                  <a:pt x="2635730" y="2101964"/>
                </a:cubicBezTo>
                <a:close/>
                <a:moveTo>
                  <a:pt x="1280012" y="2101964"/>
                </a:moveTo>
                <a:cubicBezTo>
                  <a:pt x="1260094" y="2101964"/>
                  <a:pt x="1243948" y="2142287"/>
                  <a:pt x="1243948" y="2192028"/>
                </a:cubicBezTo>
                <a:cubicBezTo>
                  <a:pt x="1243948" y="2241769"/>
                  <a:pt x="1260094" y="2282092"/>
                  <a:pt x="1280012" y="2282092"/>
                </a:cubicBezTo>
                <a:cubicBezTo>
                  <a:pt x="1299930" y="2282092"/>
                  <a:pt x="1316076" y="2241769"/>
                  <a:pt x="1316076" y="2192028"/>
                </a:cubicBezTo>
                <a:cubicBezTo>
                  <a:pt x="1316076" y="2142287"/>
                  <a:pt x="1299930" y="2101964"/>
                  <a:pt x="1280012" y="2101964"/>
                </a:cubicBezTo>
                <a:close/>
                <a:moveTo>
                  <a:pt x="2138296" y="2025749"/>
                </a:moveTo>
                <a:lnTo>
                  <a:pt x="2139137" y="2026323"/>
                </a:lnTo>
                <a:lnTo>
                  <a:pt x="2216315" y="2026323"/>
                </a:lnTo>
                <a:lnTo>
                  <a:pt x="2216315" y="2204211"/>
                </a:lnTo>
                <a:lnTo>
                  <a:pt x="2256063" y="2204211"/>
                </a:lnTo>
                <a:lnTo>
                  <a:pt x="2256063" y="2282544"/>
                </a:lnTo>
                <a:lnTo>
                  <a:pt x="2216315" y="2282544"/>
                </a:lnTo>
                <a:lnTo>
                  <a:pt x="2216315" y="2357732"/>
                </a:lnTo>
                <a:lnTo>
                  <a:pt x="2137982" y="2357732"/>
                </a:lnTo>
                <a:lnTo>
                  <a:pt x="2137982" y="2282544"/>
                </a:lnTo>
                <a:lnTo>
                  <a:pt x="2015039" y="2282544"/>
                </a:lnTo>
                <a:lnTo>
                  <a:pt x="2015039" y="2208059"/>
                </a:lnTo>
                <a:lnTo>
                  <a:pt x="2014304" y="2207558"/>
                </a:lnTo>
                <a:lnTo>
                  <a:pt x="2015039" y="2206481"/>
                </a:lnTo>
                <a:lnTo>
                  <a:pt x="2015039" y="2204211"/>
                </a:lnTo>
                <a:lnTo>
                  <a:pt x="2016587" y="2204211"/>
                </a:lnTo>
                <a:close/>
                <a:moveTo>
                  <a:pt x="1855876" y="2017651"/>
                </a:moveTo>
                <a:cubicBezTo>
                  <a:pt x="1914135" y="2017257"/>
                  <a:pt x="1961791" y="2063958"/>
                  <a:pt x="1962577" y="2122214"/>
                </a:cubicBezTo>
                <a:cubicBezTo>
                  <a:pt x="1962954" y="2150145"/>
                  <a:pt x="1952489" y="2175712"/>
                  <a:pt x="1934995" y="2194820"/>
                </a:cubicBezTo>
                <a:cubicBezTo>
                  <a:pt x="1952694" y="2214184"/>
                  <a:pt x="1963194" y="2240138"/>
                  <a:pt x="1962560" y="2268406"/>
                </a:cubicBezTo>
                <a:cubicBezTo>
                  <a:pt x="1961260" y="2326468"/>
                  <a:pt x="1913477" y="2372672"/>
                  <a:pt x="1855404" y="2372021"/>
                </a:cubicBezTo>
                <a:cubicBezTo>
                  <a:pt x="1797331" y="2371371"/>
                  <a:pt x="1750595" y="2324109"/>
                  <a:pt x="1750595" y="2266032"/>
                </a:cubicBezTo>
                <a:lnTo>
                  <a:pt x="1826499" y="2266032"/>
                </a:lnTo>
                <a:cubicBezTo>
                  <a:pt x="1826499" y="2282520"/>
                  <a:pt x="1839767" y="2295938"/>
                  <a:pt x="1856254" y="2296122"/>
                </a:cubicBezTo>
                <a:cubicBezTo>
                  <a:pt x="1872741" y="2296307"/>
                  <a:pt x="1886306" y="2283190"/>
                  <a:pt x="1886676" y="2266706"/>
                </a:cubicBezTo>
                <a:cubicBezTo>
                  <a:pt x="1887039" y="2250493"/>
                  <a:pt x="1874503" y="2236962"/>
                  <a:pt x="1858407" y="2236065"/>
                </a:cubicBezTo>
                <a:lnTo>
                  <a:pt x="1814193" y="2236065"/>
                </a:lnTo>
                <a:lnTo>
                  <a:pt x="1814193" y="2152552"/>
                </a:lnTo>
                <a:lnTo>
                  <a:pt x="1857384" y="2152552"/>
                </a:lnTo>
                <a:cubicBezTo>
                  <a:pt x="1873190" y="2152141"/>
                  <a:pt x="1885741" y="2139089"/>
                  <a:pt x="1885527" y="2123254"/>
                </a:cubicBezTo>
                <a:cubicBezTo>
                  <a:pt x="1885313" y="2107349"/>
                  <a:pt x="1872302" y="2094598"/>
                  <a:pt x="1856396" y="2094706"/>
                </a:cubicBezTo>
                <a:cubicBezTo>
                  <a:pt x="1840490" y="2094813"/>
                  <a:pt x="1827652" y="2107738"/>
                  <a:pt x="1827652" y="2123644"/>
                </a:cubicBezTo>
                <a:lnTo>
                  <a:pt x="1750595" y="2123644"/>
                </a:lnTo>
                <a:cubicBezTo>
                  <a:pt x="1750595" y="2065383"/>
                  <a:pt x="1797616" y="2018044"/>
                  <a:pt x="1855876" y="2017651"/>
                </a:cubicBezTo>
                <a:close/>
                <a:moveTo>
                  <a:pt x="2930344" y="2012028"/>
                </a:moveTo>
                <a:cubicBezTo>
                  <a:pt x="2996416" y="2014229"/>
                  <a:pt x="3045968" y="2074602"/>
                  <a:pt x="3038901" y="2136479"/>
                </a:cubicBezTo>
                <a:cubicBezTo>
                  <a:pt x="3029916" y="2202312"/>
                  <a:pt x="2982346" y="2231435"/>
                  <a:pt x="2939412" y="2275597"/>
                </a:cubicBezTo>
                <a:lnTo>
                  <a:pt x="3031192" y="2275597"/>
                </a:lnTo>
                <a:lnTo>
                  <a:pt x="3031192" y="2357732"/>
                </a:lnTo>
                <a:lnTo>
                  <a:pt x="2819358" y="2357732"/>
                </a:lnTo>
                <a:cubicBezTo>
                  <a:pt x="2819409" y="2335416"/>
                  <a:pt x="2820521" y="2314113"/>
                  <a:pt x="2820571" y="2291797"/>
                </a:cubicBezTo>
                <a:cubicBezTo>
                  <a:pt x="2870625" y="2240158"/>
                  <a:pt x="2905662" y="2213324"/>
                  <a:pt x="2965770" y="2143601"/>
                </a:cubicBezTo>
                <a:cubicBezTo>
                  <a:pt x="2980233" y="2116927"/>
                  <a:pt x="2957264" y="2092452"/>
                  <a:pt x="2931831" y="2093607"/>
                </a:cubicBezTo>
                <a:cubicBezTo>
                  <a:pt x="2910102" y="2094595"/>
                  <a:pt x="2891536" y="2110969"/>
                  <a:pt x="2889885" y="2139461"/>
                </a:cubicBezTo>
                <a:lnTo>
                  <a:pt x="2818945" y="2139461"/>
                </a:lnTo>
                <a:cubicBezTo>
                  <a:pt x="2821421" y="2064364"/>
                  <a:pt x="2869776" y="2012037"/>
                  <a:pt x="2930344" y="2012028"/>
                </a:cubicBezTo>
                <a:close/>
                <a:moveTo>
                  <a:pt x="2635730" y="2012028"/>
                </a:moveTo>
                <a:cubicBezTo>
                  <a:pt x="2705318" y="2012028"/>
                  <a:pt x="2761730" y="2092617"/>
                  <a:pt x="2761730" y="2192028"/>
                </a:cubicBezTo>
                <a:cubicBezTo>
                  <a:pt x="2761730" y="2291439"/>
                  <a:pt x="2705318" y="2372028"/>
                  <a:pt x="2635730" y="2372028"/>
                </a:cubicBezTo>
                <a:cubicBezTo>
                  <a:pt x="2566142" y="2372028"/>
                  <a:pt x="2509730" y="2291439"/>
                  <a:pt x="2509730" y="2192028"/>
                </a:cubicBezTo>
                <a:cubicBezTo>
                  <a:pt x="2509730" y="2092617"/>
                  <a:pt x="2566142" y="2012028"/>
                  <a:pt x="2635730" y="2012028"/>
                </a:cubicBezTo>
                <a:close/>
                <a:moveTo>
                  <a:pt x="2436237" y="2012028"/>
                </a:moveTo>
                <a:lnTo>
                  <a:pt x="2436206" y="2012510"/>
                </a:lnTo>
                <a:lnTo>
                  <a:pt x="2452515" y="2012510"/>
                </a:lnTo>
                <a:lnTo>
                  <a:pt x="2452515" y="2372028"/>
                </a:lnTo>
                <a:lnTo>
                  <a:pt x="2364870" y="2372028"/>
                </a:lnTo>
                <a:lnTo>
                  <a:pt x="2364870" y="2101874"/>
                </a:lnTo>
                <a:cubicBezTo>
                  <a:pt x="2347394" y="2108434"/>
                  <a:pt x="2328091" y="2111607"/>
                  <a:pt x="2308515" y="2111039"/>
                </a:cubicBezTo>
                <a:lnTo>
                  <a:pt x="2311564" y="2043892"/>
                </a:lnTo>
                <a:cubicBezTo>
                  <a:pt x="2321741" y="2044066"/>
                  <a:pt x="2331771" y="2042373"/>
                  <a:pt x="2340372" y="2039030"/>
                </a:cubicBezTo>
                <a:cubicBezTo>
                  <a:pt x="2355279" y="2033236"/>
                  <a:pt x="2364268" y="2023137"/>
                  <a:pt x="2364156" y="2012310"/>
                </a:cubicBezTo>
                <a:cubicBezTo>
                  <a:pt x="2388183" y="2012216"/>
                  <a:pt x="2412210" y="2012122"/>
                  <a:pt x="2436237" y="2012028"/>
                </a:cubicBezTo>
                <a:close/>
                <a:moveTo>
                  <a:pt x="1574625" y="2012028"/>
                </a:moveTo>
                <a:cubicBezTo>
                  <a:pt x="1640698" y="2014229"/>
                  <a:pt x="1690250" y="2074602"/>
                  <a:pt x="1683183" y="2136479"/>
                </a:cubicBezTo>
                <a:cubicBezTo>
                  <a:pt x="1674198" y="2202312"/>
                  <a:pt x="1626628" y="2231435"/>
                  <a:pt x="1583694" y="2275597"/>
                </a:cubicBezTo>
                <a:lnTo>
                  <a:pt x="1675474" y="2275597"/>
                </a:lnTo>
                <a:lnTo>
                  <a:pt x="1675474" y="2357732"/>
                </a:lnTo>
                <a:lnTo>
                  <a:pt x="1463640" y="2357732"/>
                </a:lnTo>
                <a:cubicBezTo>
                  <a:pt x="1463691" y="2335416"/>
                  <a:pt x="1464802" y="2314113"/>
                  <a:pt x="1464853" y="2291797"/>
                </a:cubicBezTo>
                <a:cubicBezTo>
                  <a:pt x="1514907" y="2240158"/>
                  <a:pt x="1549943" y="2213324"/>
                  <a:pt x="1610052" y="2143601"/>
                </a:cubicBezTo>
                <a:cubicBezTo>
                  <a:pt x="1624515" y="2116927"/>
                  <a:pt x="1601546" y="2092452"/>
                  <a:pt x="1576112" y="2093607"/>
                </a:cubicBezTo>
                <a:cubicBezTo>
                  <a:pt x="1554383" y="2094595"/>
                  <a:pt x="1535817" y="2110969"/>
                  <a:pt x="1534167" y="2139461"/>
                </a:cubicBezTo>
                <a:lnTo>
                  <a:pt x="1463227" y="2139461"/>
                </a:lnTo>
                <a:cubicBezTo>
                  <a:pt x="1465703" y="2064364"/>
                  <a:pt x="1514058" y="2012037"/>
                  <a:pt x="1574625" y="2012028"/>
                </a:cubicBezTo>
                <a:close/>
                <a:moveTo>
                  <a:pt x="1280012" y="2012028"/>
                </a:moveTo>
                <a:cubicBezTo>
                  <a:pt x="1349600" y="2012028"/>
                  <a:pt x="1406012" y="2092617"/>
                  <a:pt x="1406012" y="2192028"/>
                </a:cubicBezTo>
                <a:cubicBezTo>
                  <a:pt x="1406012" y="2291439"/>
                  <a:pt x="1349600" y="2372028"/>
                  <a:pt x="1280012" y="2372028"/>
                </a:cubicBezTo>
                <a:cubicBezTo>
                  <a:pt x="1210424" y="2372028"/>
                  <a:pt x="1154012" y="2291439"/>
                  <a:pt x="1154012" y="2192028"/>
                </a:cubicBezTo>
                <a:cubicBezTo>
                  <a:pt x="1154012" y="2092617"/>
                  <a:pt x="1210424" y="2012028"/>
                  <a:pt x="1280012" y="2012028"/>
                </a:cubicBezTo>
                <a:close/>
                <a:moveTo>
                  <a:pt x="1080519" y="2012028"/>
                </a:moveTo>
                <a:lnTo>
                  <a:pt x="1080488" y="2012510"/>
                </a:lnTo>
                <a:lnTo>
                  <a:pt x="1096797" y="2012510"/>
                </a:lnTo>
                <a:lnTo>
                  <a:pt x="1096797" y="2372028"/>
                </a:lnTo>
                <a:lnTo>
                  <a:pt x="1009152" y="2372028"/>
                </a:lnTo>
                <a:lnTo>
                  <a:pt x="1009152" y="2101874"/>
                </a:lnTo>
                <a:cubicBezTo>
                  <a:pt x="991676" y="2108434"/>
                  <a:pt x="972373" y="2111607"/>
                  <a:pt x="952797" y="2111039"/>
                </a:cubicBezTo>
                <a:lnTo>
                  <a:pt x="955846" y="2043892"/>
                </a:lnTo>
                <a:cubicBezTo>
                  <a:pt x="966023" y="2044066"/>
                  <a:pt x="976053" y="2042373"/>
                  <a:pt x="984654" y="2039030"/>
                </a:cubicBezTo>
                <a:cubicBezTo>
                  <a:pt x="999561" y="2033236"/>
                  <a:pt x="1008550" y="2023137"/>
                  <a:pt x="1008438" y="2012310"/>
                </a:cubicBezTo>
                <a:cubicBezTo>
                  <a:pt x="1032465" y="2012216"/>
                  <a:pt x="1056492" y="2012122"/>
                  <a:pt x="1080519" y="2012028"/>
                </a:cubicBezTo>
                <a:close/>
                <a:moveTo>
                  <a:pt x="3373743" y="362438"/>
                </a:moveTo>
                <a:lnTo>
                  <a:pt x="3553743" y="362438"/>
                </a:lnTo>
                <a:lnTo>
                  <a:pt x="3553743" y="2414438"/>
                </a:lnTo>
                <a:lnTo>
                  <a:pt x="3373743" y="2414438"/>
                </a:lnTo>
                <a:close/>
                <a:moveTo>
                  <a:pt x="3129580" y="362438"/>
                </a:moveTo>
                <a:lnTo>
                  <a:pt x="3273580" y="362438"/>
                </a:lnTo>
                <a:lnTo>
                  <a:pt x="3273580" y="2414438"/>
                </a:lnTo>
                <a:lnTo>
                  <a:pt x="3129580" y="2414438"/>
                </a:lnTo>
                <a:close/>
                <a:moveTo>
                  <a:pt x="2939411" y="362438"/>
                </a:moveTo>
                <a:lnTo>
                  <a:pt x="3029411" y="362438"/>
                </a:lnTo>
                <a:lnTo>
                  <a:pt x="3029411" y="1957238"/>
                </a:lnTo>
                <a:lnTo>
                  <a:pt x="2939411" y="1957238"/>
                </a:lnTo>
                <a:close/>
                <a:moveTo>
                  <a:pt x="2731242" y="362438"/>
                </a:moveTo>
                <a:lnTo>
                  <a:pt x="2839242" y="362438"/>
                </a:lnTo>
                <a:lnTo>
                  <a:pt x="2839242" y="1957238"/>
                </a:lnTo>
                <a:lnTo>
                  <a:pt x="2731242" y="1957238"/>
                </a:lnTo>
                <a:close/>
                <a:moveTo>
                  <a:pt x="2487073" y="362438"/>
                </a:moveTo>
                <a:lnTo>
                  <a:pt x="2631073" y="362438"/>
                </a:lnTo>
                <a:lnTo>
                  <a:pt x="2631073" y="1957238"/>
                </a:lnTo>
                <a:lnTo>
                  <a:pt x="2487073" y="1957238"/>
                </a:lnTo>
                <a:close/>
                <a:moveTo>
                  <a:pt x="2296904" y="362438"/>
                </a:moveTo>
                <a:lnTo>
                  <a:pt x="2386904" y="362438"/>
                </a:lnTo>
                <a:lnTo>
                  <a:pt x="2386904" y="1957238"/>
                </a:lnTo>
                <a:lnTo>
                  <a:pt x="2296904" y="1957238"/>
                </a:lnTo>
                <a:close/>
                <a:moveTo>
                  <a:pt x="2016735" y="362438"/>
                </a:moveTo>
                <a:lnTo>
                  <a:pt x="2196735" y="362438"/>
                </a:lnTo>
                <a:lnTo>
                  <a:pt x="2196735" y="1957238"/>
                </a:lnTo>
                <a:lnTo>
                  <a:pt x="2016735" y="1957238"/>
                </a:lnTo>
                <a:close/>
                <a:moveTo>
                  <a:pt x="1826566" y="362438"/>
                </a:moveTo>
                <a:lnTo>
                  <a:pt x="1916566" y="362438"/>
                </a:lnTo>
                <a:lnTo>
                  <a:pt x="1916566" y="1957238"/>
                </a:lnTo>
                <a:lnTo>
                  <a:pt x="1826566" y="1957238"/>
                </a:lnTo>
                <a:close/>
                <a:moveTo>
                  <a:pt x="1582397" y="362438"/>
                </a:moveTo>
                <a:lnTo>
                  <a:pt x="1726397" y="362438"/>
                </a:lnTo>
                <a:lnTo>
                  <a:pt x="1726397" y="1957238"/>
                </a:lnTo>
                <a:lnTo>
                  <a:pt x="1582397" y="1957238"/>
                </a:lnTo>
                <a:close/>
                <a:moveTo>
                  <a:pt x="1302228" y="362438"/>
                </a:moveTo>
                <a:lnTo>
                  <a:pt x="1482228" y="362438"/>
                </a:lnTo>
                <a:lnTo>
                  <a:pt x="1482228" y="1957238"/>
                </a:lnTo>
                <a:lnTo>
                  <a:pt x="1302228" y="1957238"/>
                </a:lnTo>
                <a:close/>
                <a:moveTo>
                  <a:pt x="1094059" y="362438"/>
                </a:moveTo>
                <a:lnTo>
                  <a:pt x="1202059" y="362438"/>
                </a:lnTo>
                <a:lnTo>
                  <a:pt x="1202059" y="1957238"/>
                </a:lnTo>
                <a:lnTo>
                  <a:pt x="1094059" y="1957238"/>
                </a:lnTo>
                <a:close/>
                <a:moveTo>
                  <a:pt x="903890" y="362438"/>
                </a:moveTo>
                <a:lnTo>
                  <a:pt x="993890" y="362438"/>
                </a:lnTo>
                <a:lnTo>
                  <a:pt x="993890" y="1957238"/>
                </a:lnTo>
                <a:lnTo>
                  <a:pt x="903890" y="1957238"/>
                </a:lnTo>
                <a:close/>
                <a:moveTo>
                  <a:pt x="623721" y="362438"/>
                </a:moveTo>
                <a:lnTo>
                  <a:pt x="803721" y="362438"/>
                </a:lnTo>
                <a:lnTo>
                  <a:pt x="803721" y="2414438"/>
                </a:lnTo>
                <a:lnTo>
                  <a:pt x="623721" y="2414438"/>
                </a:lnTo>
                <a:close/>
                <a:moveTo>
                  <a:pt x="433552" y="362438"/>
                </a:moveTo>
                <a:lnTo>
                  <a:pt x="523552" y="362438"/>
                </a:lnTo>
                <a:lnTo>
                  <a:pt x="523552" y="2414438"/>
                </a:lnTo>
                <a:lnTo>
                  <a:pt x="433552" y="2414438"/>
                </a:lnTo>
                <a:close/>
                <a:moveTo>
                  <a:pt x="303674" y="216000"/>
                </a:moveTo>
                <a:cubicBezTo>
                  <a:pt x="255253" y="216000"/>
                  <a:pt x="216000" y="255253"/>
                  <a:pt x="216000" y="303674"/>
                </a:cubicBezTo>
                <a:lnTo>
                  <a:pt x="216000" y="2504326"/>
                </a:lnTo>
                <a:cubicBezTo>
                  <a:pt x="216000" y="2552747"/>
                  <a:pt x="255253" y="2592000"/>
                  <a:pt x="303674" y="2592000"/>
                </a:cubicBezTo>
                <a:lnTo>
                  <a:pt x="3656326" y="2592000"/>
                </a:lnTo>
                <a:cubicBezTo>
                  <a:pt x="3704747" y="2592000"/>
                  <a:pt x="3744000" y="2552747"/>
                  <a:pt x="3744000" y="2504326"/>
                </a:cubicBezTo>
                <a:lnTo>
                  <a:pt x="3744000" y="303674"/>
                </a:lnTo>
                <a:cubicBezTo>
                  <a:pt x="3744000" y="255253"/>
                  <a:pt x="3704747" y="216000"/>
                  <a:pt x="3656326" y="216000"/>
                </a:cubicBezTo>
                <a:close/>
                <a:moveTo>
                  <a:pt x="149021" y="0"/>
                </a:moveTo>
                <a:lnTo>
                  <a:pt x="3810979" y="0"/>
                </a:lnTo>
                <a:cubicBezTo>
                  <a:pt x="3893281" y="0"/>
                  <a:pt x="3960000" y="66719"/>
                  <a:pt x="3960000" y="149021"/>
                </a:cubicBezTo>
                <a:lnTo>
                  <a:pt x="3960000" y="2658979"/>
                </a:lnTo>
                <a:cubicBezTo>
                  <a:pt x="3960000" y="2741281"/>
                  <a:pt x="3893281" y="2808000"/>
                  <a:pt x="3810979" y="2808000"/>
                </a:cubicBezTo>
                <a:lnTo>
                  <a:pt x="149021" y="2808000"/>
                </a:lnTo>
                <a:cubicBezTo>
                  <a:pt x="66719" y="2808000"/>
                  <a:pt x="0" y="2741281"/>
                  <a:pt x="0" y="2658979"/>
                </a:cubicBezTo>
                <a:lnTo>
                  <a:pt x="0" y="149021"/>
                </a:lnTo>
                <a:cubicBezTo>
                  <a:pt x="0" y="66719"/>
                  <a:pt x="66719" y="0"/>
                  <a:pt x="1490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0" name="Isosceles Triangle 33">
            <a:extLst>
              <a:ext uri="{FF2B5EF4-FFF2-40B4-BE49-F238E27FC236}">
                <a16:creationId xmlns:a16="http://schemas.microsoft.com/office/drawing/2014/main" id="{9D2821C7-632E-423F-838D-2A315047CDB3}"/>
              </a:ext>
            </a:extLst>
          </p:cNvPr>
          <p:cNvSpPr>
            <a:spLocks/>
          </p:cNvSpPr>
          <p:nvPr/>
        </p:nvSpPr>
        <p:spPr>
          <a:xfrm rot="10800000">
            <a:off x="3179165" y="3905277"/>
            <a:ext cx="492829" cy="399871"/>
          </a:xfrm>
          <a:custGeom>
            <a:avLst/>
            <a:gdLst/>
            <a:ahLst/>
            <a:cxnLst/>
            <a:rect l="l" t="t" r="r" b="b"/>
            <a:pathLst>
              <a:path w="3982665" h="3915008">
                <a:moveTo>
                  <a:pt x="0" y="2664000"/>
                </a:moveTo>
                <a:lnTo>
                  <a:pt x="1911318" y="72000"/>
                </a:lnTo>
                <a:lnTo>
                  <a:pt x="1142725" y="2655962"/>
                </a:lnTo>
                <a:close/>
                <a:moveTo>
                  <a:pt x="3982665" y="2664000"/>
                </a:moveTo>
                <a:lnTo>
                  <a:pt x="2839940" y="2655962"/>
                </a:lnTo>
                <a:lnTo>
                  <a:pt x="2071347" y="72000"/>
                </a:lnTo>
                <a:close/>
                <a:moveTo>
                  <a:pt x="2621333" y="2664000"/>
                </a:moveTo>
                <a:lnTo>
                  <a:pt x="1361333" y="2664000"/>
                </a:lnTo>
                <a:lnTo>
                  <a:pt x="1991333" y="0"/>
                </a:lnTo>
                <a:close/>
                <a:moveTo>
                  <a:pt x="1806654" y="3915007"/>
                </a:moveTo>
                <a:lnTo>
                  <a:pt x="726654" y="3915007"/>
                </a:lnTo>
                <a:lnTo>
                  <a:pt x="1266654" y="2835007"/>
                </a:lnTo>
                <a:close/>
                <a:moveTo>
                  <a:pt x="555902" y="3915008"/>
                </a:moveTo>
                <a:lnTo>
                  <a:pt x="15902" y="2835008"/>
                </a:lnTo>
                <a:lnTo>
                  <a:pt x="1095902" y="2835008"/>
                </a:lnTo>
                <a:close/>
                <a:moveTo>
                  <a:pt x="1977406" y="3915008"/>
                </a:moveTo>
                <a:lnTo>
                  <a:pt x="1437406" y="2835008"/>
                </a:lnTo>
                <a:lnTo>
                  <a:pt x="2517406" y="2835008"/>
                </a:lnTo>
                <a:close/>
                <a:moveTo>
                  <a:pt x="3228158" y="3915008"/>
                </a:moveTo>
                <a:lnTo>
                  <a:pt x="2148158" y="3915008"/>
                </a:lnTo>
                <a:lnTo>
                  <a:pt x="2688158" y="2835008"/>
                </a:lnTo>
                <a:close/>
                <a:moveTo>
                  <a:pt x="3398910" y="3915008"/>
                </a:moveTo>
                <a:lnTo>
                  <a:pt x="2858910" y="2835008"/>
                </a:lnTo>
                <a:lnTo>
                  <a:pt x="3938910" y="283500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1" name="Trapezoid 6">
            <a:extLst>
              <a:ext uri="{FF2B5EF4-FFF2-40B4-BE49-F238E27FC236}">
                <a16:creationId xmlns:a16="http://schemas.microsoft.com/office/drawing/2014/main" id="{C4EE8826-2023-47DB-8950-C5578BDC707A}"/>
              </a:ext>
            </a:extLst>
          </p:cNvPr>
          <p:cNvSpPr>
            <a:spLocks/>
          </p:cNvSpPr>
          <p:nvPr/>
        </p:nvSpPr>
        <p:spPr>
          <a:xfrm>
            <a:off x="2412860" y="3370640"/>
            <a:ext cx="370986" cy="370986"/>
          </a:xfrm>
          <a:custGeom>
            <a:avLst/>
            <a:gdLst/>
            <a:ahLst/>
            <a:cxnLst/>
            <a:rect l="l" t="t" r="r" b="b"/>
            <a:pathLst>
              <a:path w="2801488" h="2964099">
                <a:moveTo>
                  <a:pt x="1393788" y="2251706"/>
                </a:moveTo>
                <a:cubicBezTo>
                  <a:pt x="1338380" y="2251706"/>
                  <a:pt x="1293463" y="2296623"/>
                  <a:pt x="1293463" y="2352031"/>
                </a:cubicBezTo>
                <a:cubicBezTo>
                  <a:pt x="1293463" y="2407439"/>
                  <a:pt x="1338380" y="2452356"/>
                  <a:pt x="1393788" y="2452356"/>
                </a:cubicBezTo>
                <a:cubicBezTo>
                  <a:pt x="1449196" y="2452356"/>
                  <a:pt x="1494113" y="2407439"/>
                  <a:pt x="1494113" y="2352031"/>
                </a:cubicBezTo>
                <a:cubicBezTo>
                  <a:pt x="1494113" y="2296623"/>
                  <a:pt x="1449196" y="2251706"/>
                  <a:pt x="1393788" y="2251706"/>
                </a:cubicBezTo>
                <a:close/>
                <a:moveTo>
                  <a:pt x="2189420" y="1936547"/>
                </a:moveTo>
                <a:cubicBezTo>
                  <a:pt x="1959955" y="1936547"/>
                  <a:pt x="1773936" y="2122566"/>
                  <a:pt x="1773936" y="2352031"/>
                </a:cubicBezTo>
                <a:cubicBezTo>
                  <a:pt x="1773936" y="2581496"/>
                  <a:pt x="1959955" y="2767515"/>
                  <a:pt x="2189420" y="2767515"/>
                </a:cubicBezTo>
                <a:cubicBezTo>
                  <a:pt x="2418885" y="2767515"/>
                  <a:pt x="2604904" y="2581496"/>
                  <a:pt x="2604904" y="2352031"/>
                </a:cubicBezTo>
                <a:cubicBezTo>
                  <a:pt x="2604904" y="2122566"/>
                  <a:pt x="2418885" y="1936547"/>
                  <a:pt x="2189420" y="1936547"/>
                </a:cubicBezTo>
                <a:close/>
                <a:moveTo>
                  <a:pt x="612068" y="1936547"/>
                </a:moveTo>
                <a:cubicBezTo>
                  <a:pt x="382603" y="1936547"/>
                  <a:pt x="196584" y="2122566"/>
                  <a:pt x="196584" y="2352031"/>
                </a:cubicBezTo>
                <a:cubicBezTo>
                  <a:pt x="196584" y="2581496"/>
                  <a:pt x="382603" y="2767515"/>
                  <a:pt x="612068" y="2767515"/>
                </a:cubicBezTo>
                <a:cubicBezTo>
                  <a:pt x="841533" y="2767515"/>
                  <a:pt x="1027552" y="2581496"/>
                  <a:pt x="1027552" y="2352031"/>
                </a:cubicBezTo>
                <a:cubicBezTo>
                  <a:pt x="1027552" y="2122566"/>
                  <a:pt x="841533" y="1936547"/>
                  <a:pt x="612068" y="1936547"/>
                </a:cubicBezTo>
                <a:close/>
                <a:moveTo>
                  <a:pt x="845776" y="315"/>
                </a:moveTo>
                <a:cubicBezTo>
                  <a:pt x="1032101" y="7965"/>
                  <a:pt x="1181399" y="153129"/>
                  <a:pt x="1195696" y="335717"/>
                </a:cubicBezTo>
                <a:lnTo>
                  <a:pt x="1198885" y="335806"/>
                </a:lnTo>
                <a:lnTo>
                  <a:pt x="1198706" y="366401"/>
                </a:lnTo>
                <a:cubicBezTo>
                  <a:pt x="1198883" y="367005"/>
                  <a:pt x="1198884" y="367612"/>
                  <a:pt x="1198884" y="368218"/>
                </a:cubicBezTo>
                <a:lnTo>
                  <a:pt x="1198695" y="368210"/>
                </a:lnTo>
                <a:lnTo>
                  <a:pt x="1197421" y="585651"/>
                </a:lnTo>
                <a:cubicBezTo>
                  <a:pt x="1245519" y="531733"/>
                  <a:pt x="1316597" y="499778"/>
                  <a:pt x="1394104" y="502960"/>
                </a:cubicBezTo>
                <a:cubicBezTo>
                  <a:pt x="1472998" y="506199"/>
                  <a:pt x="1542269" y="545176"/>
                  <a:pt x="1585751" y="604519"/>
                </a:cubicBezTo>
                <a:cubicBezTo>
                  <a:pt x="1585226" y="514948"/>
                  <a:pt x="1584701" y="425377"/>
                  <a:pt x="1584176" y="335806"/>
                </a:cubicBezTo>
                <a:lnTo>
                  <a:pt x="1585829" y="335760"/>
                </a:lnTo>
                <a:cubicBezTo>
                  <a:pt x="1602915" y="140060"/>
                  <a:pt x="1770945" y="-7755"/>
                  <a:pt x="1967493" y="315"/>
                </a:cubicBezTo>
                <a:cubicBezTo>
                  <a:pt x="2146853" y="7679"/>
                  <a:pt x="2291902" y="142468"/>
                  <a:pt x="2315427" y="315465"/>
                </a:cubicBezTo>
                <a:lnTo>
                  <a:pt x="2320109" y="315335"/>
                </a:lnTo>
                <a:lnTo>
                  <a:pt x="2729306" y="2069418"/>
                </a:lnTo>
                <a:cubicBezTo>
                  <a:pt x="2776307" y="2152970"/>
                  <a:pt x="2801488" y="2249560"/>
                  <a:pt x="2801488" y="2352031"/>
                </a:cubicBezTo>
                <a:cubicBezTo>
                  <a:pt x="2801488" y="2690067"/>
                  <a:pt x="2527456" y="2964099"/>
                  <a:pt x="2189420" y="2964099"/>
                </a:cubicBezTo>
                <a:cubicBezTo>
                  <a:pt x="1922036" y="2964099"/>
                  <a:pt x="1694697" y="2792645"/>
                  <a:pt x="1613824" y="2552817"/>
                </a:cubicBezTo>
                <a:cubicBezTo>
                  <a:pt x="1559905" y="2613347"/>
                  <a:pt x="1481232" y="2650901"/>
                  <a:pt x="1393788" y="2650901"/>
                </a:cubicBezTo>
                <a:cubicBezTo>
                  <a:pt x="1311973" y="2650901"/>
                  <a:pt x="1237837" y="2618027"/>
                  <a:pt x="1183996" y="2564635"/>
                </a:cubicBezTo>
                <a:cubicBezTo>
                  <a:pt x="1099341" y="2798210"/>
                  <a:pt x="875077" y="2964099"/>
                  <a:pt x="612068" y="2964099"/>
                </a:cubicBezTo>
                <a:cubicBezTo>
                  <a:pt x="274032" y="2964099"/>
                  <a:pt x="0" y="2690067"/>
                  <a:pt x="0" y="2352031"/>
                </a:cubicBezTo>
                <a:cubicBezTo>
                  <a:pt x="0" y="2288533"/>
                  <a:pt x="9669" y="2227293"/>
                  <a:pt x="30466" y="2170591"/>
                </a:cubicBezTo>
                <a:lnTo>
                  <a:pt x="30153" y="2170591"/>
                </a:lnTo>
                <a:lnTo>
                  <a:pt x="462952" y="315335"/>
                </a:lnTo>
                <a:lnTo>
                  <a:pt x="467801" y="315470"/>
                </a:lnTo>
                <a:cubicBezTo>
                  <a:pt x="493068" y="129842"/>
                  <a:pt x="656149" y="-7470"/>
                  <a:pt x="845776" y="3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22" name="Rounded Rectangle 1">
            <a:extLst>
              <a:ext uri="{FF2B5EF4-FFF2-40B4-BE49-F238E27FC236}">
                <a16:creationId xmlns:a16="http://schemas.microsoft.com/office/drawing/2014/main" id="{BCD39C37-B9A6-4737-B314-2CD3AE460CEC}"/>
              </a:ext>
            </a:extLst>
          </p:cNvPr>
          <p:cNvSpPr>
            <a:spLocks noChangeAspect="1"/>
          </p:cNvSpPr>
          <p:nvPr/>
        </p:nvSpPr>
        <p:spPr>
          <a:xfrm>
            <a:off x="2878117" y="3791533"/>
            <a:ext cx="219837" cy="370987"/>
          </a:xfrm>
          <a:custGeom>
            <a:avLst/>
            <a:gdLst/>
            <a:ahLst/>
            <a:cxnLst/>
            <a:rect l="l" t="t" r="r" b="b"/>
            <a:pathLst>
              <a:path w="2337548" h="3944720">
                <a:moveTo>
                  <a:pt x="2013548" y="1242075"/>
                </a:moveTo>
                <a:lnTo>
                  <a:pt x="2337548" y="1242075"/>
                </a:lnTo>
                <a:lnTo>
                  <a:pt x="2337548" y="1945866"/>
                </a:lnTo>
                <a:lnTo>
                  <a:pt x="2337548" y="1962155"/>
                </a:lnTo>
                <a:lnTo>
                  <a:pt x="2336798" y="1962155"/>
                </a:lnTo>
                <a:cubicBezTo>
                  <a:pt x="2330129" y="2597501"/>
                  <a:pt x="1898450" y="3121603"/>
                  <a:pt x="1336990" y="3208701"/>
                </a:cubicBezTo>
                <a:lnTo>
                  <a:pt x="1336990" y="3620720"/>
                </a:lnTo>
                <a:lnTo>
                  <a:pt x="1895070" y="3620720"/>
                </a:lnTo>
                <a:lnTo>
                  <a:pt x="1895070" y="3944720"/>
                </a:lnTo>
                <a:lnTo>
                  <a:pt x="454910" y="3944720"/>
                </a:lnTo>
                <a:lnTo>
                  <a:pt x="454910" y="3620720"/>
                </a:lnTo>
                <a:lnTo>
                  <a:pt x="1012990" y="3620720"/>
                </a:lnTo>
                <a:lnTo>
                  <a:pt x="1012990" y="3210585"/>
                </a:lnTo>
                <a:cubicBezTo>
                  <a:pt x="447376" y="3129632"/>
                  <a:pt x="8655" y="2604919"/>
                  <a:pt x="389" y="1964536"/>
                </a:cubicBezTo>
                <a:lnTo>
                  <a:pt x="0" y="1964536"/>
                </a:lnTo>
                <a:lnTo>
                  <a:pt x="0" y="1244456"/>
                </a:lnTo>
                <a:lnTo>
                  <a:pt x="324000" y="1244456"/>
                </a:lnTo>
                <a:lnTo>
                  <a:pt x="324000" y="1964536"/>
                </a:lnTo>
                <a:lnTo>
                  <a:pt x="323361" y="1964536"/>
                </a:lnTo>
                <a:cubicBezTo>
                  <a:pt x="331926" y="2486037"/>
                  <a:pt x="710705" y="2903701"/>
                  <a:pt x="1173940" y="2900510"/>
                </a:cubicBezTo>
                <a:cubicBezTo>
                  <a:pt x="1634302" y="2897337"/>
                  <a:pt x="2006933" y="2479634"/>
                  <a:pt x="2014006" y="1962155"/>
                </a:cubicBezTo>
                <a:lnTo>
                  <a:pt x="2013548" y="1962155"/>
                </a:lnTo>
                <a:close/>
                <a:moveTo>
                  <a:pt x="1168773" y="0"/>
                </a:moveTo>
                <a:cubicBezTo>
                  <a:pt x="1546536" y="0"/>
                  <a:pt x="1852773" y="306237"/>
                  <a:pt x="1852773" y="684000"/>
                </a:cubicBezTo>
                <a:lnTo>
                  <a:pt x="1852773" y="1980000"/>
                </a:lnTo>
                <a:cubicBezTo>
                  <a:pt x="1852773" y="2357763"/>
                  <a:pt x="1546536" y="2664000"/>
                  <a:pt x="1168773" y="2664000"/>
                </a:cubicBezTo>
                <a:cubicBezTo>
                  <a:pt x="791010" y="2664000"/>
                  <a:pt x="484773" y="2357763"/>
                  <a:pt x="484773" y="1980000"/>
                </a:cubicBezTo>
                <a:lnTo>
                  <a:pt x="484773" y="684000"/>
                </a:lnTo>
                <a:cubicBezTo>
                  <a:pt x="484773" y="306237"/>
                  <a:pt x="791010" y="0"/>
                  <a:pt x="11687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B8F0CA1B-DD3C-4150-8689-470279DE327B}"/>
              </a:ext>
            </a:extLst>
          </p:cNvPr>
          <p:cNvSpPr/>
          <p:nvPr/>
        </p:nvSpPr>
        <p:spPr>
          <a:xfrm rot="1770527">
            <a:off x="3097641" y="2906298"/>
            <a:ext cx="543994" cy="913907"/>
          </a:xfrm>
          <a:custGeom>
            <a:avLst/>
            <a:gdLst/>
            <a:ahLst/>
            <a:cxnLst/>
            <a:rect l="l" t="t" r="r" b="b"/>
            <a:pathLst>
              <a:path w="1368152" h="2298537">
                <a:moveTo>
                  <a:pt x="684076" y="0"/>
                </a:moveTo>
                <a:cubicBezTo>
                  <a:pt x="803370" y="0"/>
                  <a:pt x="900076" y="96706"/>
                  <a:pt x="900076" y="216000"/>
                </a:cubicBezTo>
                <a:cubicBezTo>
                  <a:pt x="900076" y="287268"/>
                  <a:pt x="865561" y="350475"/>
                  <a:pt x="810076" y="386760"/>
                </a:cubicBezTo>
                <a:lnTo>
                  <a:pt x="810076" y="450517"/>
                </a:lnTo>
                <a:lnTo>
                  <a:pt x="1368152" y="450517"/>
                </a:lnTo>
                <a:lnTo>
                  <a:pt x="1368152" y="895744"/>
                </a:lnTo>
                <a:cubicBezTo>
                  <a:pt x="1331417" y="875468"/>
                  <a:pt x="1289090" y="864516"/>
                  <a:pt x="1244206" y="864516"/>
                </a:cubicBezTo>
                <a:cubicBezTo>
                  <a:pt x="1095089" y="864516"/>
                  <a:pt x="974206" y="985399"/>
                  <a:pt x="974206" y="1134516"/>
                </a:cubicBezTo>
                <a:cubicBezTo>
                  <a:pt x="974206" y="1283633"/>
                  <a:pt x="1095089" y="1404516"/>
                  <a:pt x="1244206" y="1404516"/>
                </a:cubicBezTo>
                <a:cubicBezTo>
                  <a:pt x="1289090" y="1404516"/>
                  <a:pt x="1331417" y="1393563"/>
                  <a:pt x="1368152" y="1373288"/>
                </a:cubicBezTo>
                <a:lnTo>
                  <a:pt x="1368152" y="1818517"/>
                </a:lnTo>
                <a:lnTo>
                  <a:pt x="810076" y="1818517"/>
                </a:lnTo>
                <a:lnTo>
                  <a:pt x="810076" y="1911777"/>
                </a:lnTo>
                <a:cubicBezTo>
                  <a:pt x="865561" y="1948062"/>
                  <a:pt x="900076" y="2011269"/>
                  <a:pt x="900076" y="2082537"/>
                </a:cubicBezTo>
                <a:cubicBezTo>
                  <a:pt x="900076" y="2201831"/>
                  <a:pt x="803370" y="2298537"/>
                  <a:pt x="684076" y="2298537"/>
                </a:cubicBezTo>
                <a:cubicBezTo>
                  <a:pt x="564782" y="2298537"/>
                  <a:pt x="468076" y="2201831"/>
                  <a:pt x="468076" y="2082537"/>
                </a:cubicBezTo>
                <a:cubicBezTo>
                  <a:pt x="468076" y="2011269"/>
                  <a:pt x="502591" y="1948062"/>
                  <a:pt x="558076" y="1911777"/>
                </a:cubicBezTo>
                <a:lnTo>
                  <a:pt x="558076" y="1818517"/>
                </a:lnTo>
                <a:lnTo>
                  <a:pt x="0" y="1818517"/>
                </a:lnTo>
                <a:lnTo>
                  <a:pt x="0" y="1368933"/>
                </a:lnTo>
                <a:cubicBezTo>
                  <a:pt x="39235" y="1391659"/>
                  <a:pt x="84862" y="1404516"/>
                  <a:pt x="133491" y="1404516"/>
                </a:cubicBezTo>
                <a:cubicBezTo>
                  <a:pt x="282608" y="1404516"/>
                  <a:pt x="403491" y="1283633"/>
                  <a:pt x="403491" y="1134516"/>
                </a:cubicBezTo>
                <a:cubicBezTo>
                  <a:pt x="403491" y="985399"/>
                  <a:pt x="282608" y="864516"/>
                  <a:pt x="133491" y="864516"/>
                </a:cubicBezTo>
                <a:cubicBezTo>
                  <a:pt x="84862" y="864516"/>
                  <a:pt x="39235" y="877372"/>
                  <a:pt x="0" y="900098"/>
                </a:cubicBezTo>
                <a:lnTo>
                  <a:pt x="0" y="450517"/>
                </a:lnTo>
                <a:lnTo>
                  <a:pt x="558076" y="450517"/>
                </a:lnTo>
                <a:lnTo>
                  <a:pt x="558076" y="386760"/>
                </a:lnTo>
                <a:cubicBezTo>
                  <a:pt x="502591" y="350475"/>
                  <a:pt x="468076" y="287268"/>
                  <a:pt x="468076" y="216000"/>
                </a:cubicBezTo>
                <a:cubicBezTo>
                  <a:pt x="468076" y="96706"/>
                  <a:pt x="564782" y="0"/>
                  <a:pt x="6840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2E18E7-CF78-4FE0-B65B-F295A8C08C1F}"/>
              </a:ext>
            </a:extLst>
          </p:cNvPr>
          <p:cNvSpPr txBox="1"/>
          <p:nvPr/>
        </p:nvSpPr>
        <p:spPr>
          <a:xfrm>
            <a:off x="1794714" y="5322920"/>
            <a:ext cx="2540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Income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FEE920-6948-4755-A1B5-478E22B781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5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Income Types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3112BF-C941-45F9-B3A6-052202EC825D}"/>
              </a:ext>
            </a:extLst>
          </p:cNvPr>
          <p:cNvSpPr/>
          <p:nvPr/>
        </p:nvSpPr>
        <p:spPr>
          <a:xfrm>
            <a:off x="921862" y="4221928"/>
            <a:ext cx="1944000" cy="10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382CDA1-24AE-4513-979E-36492E85257B}"/>
              </a:ext>
            </a:extLst>
          </p:cNvPr>
          <p:cNvSpPr/>
          <p:nvPr/>
        </p:nvSpPr>
        <p:spPr>
          <a:xfrm>
            <a:off x="3018959" y="4221928"/>
            <a:ext cx="1944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DB8803DA-46D9-46CA-A6CE-368D65E1B687}"/>
              </a:ext>
            </a:extLst>
          </p:cNvPr>
          <p:cNvSpPr/>
          <p:nvPr/>
        </p:nvSpPr>
        <p:spPr>
          <a:xfrm>
            <a:off x="5116056" y="4221928"/>
            <a:ext cx="1944000" cy="1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889287C-C3BC-425F-842A-ADA9F95708BD}"/>
              </a:ext>
            </a:extLst>
          </p:cNvPr>
          <p:cNvSpPr/>
          <p:nvPr/>
        </p:nvSpPr>
        <p:spPr>
          <a:xfrm>
            <a:off x="7213153" y="4221928"/>
            <a:ext cx="1944000" cy="1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B7A1A35-9D4A-47D1-B78B-A32321893632}"/>
              </a:ext>
            </a:extLst>
          </p:cNvPr>
          <p:cNvSpPr/>
          <p:nvPr/>
        </p:nvSpPr>
        <p:spPr>
          <a:xfrm>
            <a:off x="9310249" y="4221928"/>
            <a:ext cx="1944000" cy="1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3ABC7D6-0891-42F6-9CD2-29D51AC92C2E}"/>
              </a:ext>
            </a:extLst>
          </p:cNvPr>
          <p:cNvSpPr txBox="1"/>
          <p:nvPr/>
        </p:nvSpPr>
        <p:spPr>
          <a:xfrm>
            <a:off x="921862" y="1495232"/>
            <a:ext cx="1944000" cy="46166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BBB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86DE56F-D0C2-45F3-8054-4005F2608C97}"/>
              </a:ext>
            </a:extLst>
          </p:cNvPr>
          <p:cNvSpPr txBox="1"/>
          <p:nvPr/>
        </p:nvSpPr>
        <p:spPr>
          <a:xfrm>
            <a:off x="3018959" y="1495232"/>
            <a:ext cx="19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Travel Fund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E47701A-E832-44C7-BD30-F8EC182E78B0}"/>
              </a:ext>
            </a:extLst>
          </p:cNvPr>
          <p:cNvSpPr txBox="1"/>
          <p:nvPr/>
        </p:nvSpPr>
        <p:spPr>
          <a:xfrm>
            <a:off x="7213153" y="1495232"/>
            <a:ext cx="1944000" cy="46166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House Fund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2C6084A-5BD5-4CE9-9983-9957FE532A15}"/>
              </a:ext>
            </a:extLst>
          </p:cNvPr>
          <p:cNvSpPr txBox="1"/>
          <p:nvPr/>
        </p:nvSpPr>
        <p:spPr>
          <a:xfrm>
            <a:off x="9310249" y="1495232"/>
            <a:ext cx="1944000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LOB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CBE1197-69CE-4805-8791-C6FD6B131814}"/>
              </a:ext>
            </a:extLst>
          </p:cNvPr>
          <p:cNvSpPr txBox="1"/>
          <p:nvPr/>
        </p:nvSpPr>
        <p:spPr>
          <a:xfrm>
            <a:off x="5116056" y="1495232"/>
            <a:ext cx="1944000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Car Fund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3A49734-9D3B-4310-8DB5-3F24D2707D09}"/>
              </a:ext>
            </a:extLst>
          </p:cNvPr>
          <p:cNvSpPr/>
          <p:nvPr/>
        </p:nvSpPr>
        <p:spPr>
          <a:xfrm>
            <a:off x="921862" y="2071472"/>
            <a:ext cx="1944000" cy="20358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CEF0220-831D-46BF-9B1E-20D95C6D4E1E}"/>
              </a:ext>
            </a:extLst>
          </p:cNvPr>
          <p:cNvSpPr txBox="1"/>
          <p:nvPr/>
        </p:nvSpPr>
        <p:spPr>
          <a:xfrm>
            <a:off x="1149037" y="2858580"/>
            <a:ext cx="179337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0.83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9128917-6D44-4873-88C2-F9B2B8D1197D}"/>
              </a:ext>
            </a:extLst>
          </p:cNvPr>
          <p:cNvSpPr/>
          <p:nvPr/>
        </p:nvSpPr>
        <p:spPr>
          <a:xfrm>
            <a:off x="3018959" y="2071472"/>
            <a:ext cx="1944000" cy="20358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B05E2DE-05AB-440B-AD22-B7631D61A3CA}"/>
              </a:ext>
            </a:extLst>
          </p:cNvPr>
          <p:cNvSpPr/>
          <p:nvPr/>
        </p:nvSpPr>
        <p:spPr>
          <a:xfrm>
            <a:off x="5116056" y="2071472"/>
            <a:ext cx="1944000" cy="20358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A752102C-27C4-4B1B-AC45-68ED61625AB9}"/>
              </a:ext>
            </a:extLst>
          </p:cNvPr>
          <p:cNvSpPr/>
          <p:nvPr/>
        </p:nvSpPr>
        <p:spPr>
          <a:xfrm>
            <a:off x="7213153" y="2071472"/>
            <a:ext cx="1944000" cy="20358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03DB2CE8-972D-4D56-8C3E-01F68F62EF6B}"/>
              </a:ext>
            </a:extLst>
          </p:cNvPr>
          <p:cNvSpPr/>
          <p:nvPr/>
        </p:nvSpPr>
        <p:spPr>
          <a:xfrm>
            <a:off x="9310249" y="2071472"/>
            <a:ext cx="1944000" cy="20358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7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 w="158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FF6EF286-59E5-4BDB-AD6B-6A7EC787A3EF}"/>
              </a:ext>
            </a:extLst>
          </p:cNvPr>
          <p:cNvCxnSpPr/>
          <p:nvPr/>
        </p:nvCxnSpPr>
        <p:spPr>
          <a:xfrm>
            <a:off x="1893862" y="4378773"/>
            <a:ext cx="0" cy="453129"/>
          </a:xfrm>
          <a:prstGeom prst="line">
            <a:avLst/>
          </a:prstGeom>
          <a:ln w="666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D784C45-131A-4A20-BFF9-26F58562BFAE}"/>
              </a:ext>
            </a:extLst>
          </p:cNvPr>
          <p:cNvCxnSpPr/>
          <p:nvPr/>
        </p:nvCxnSpPr>
        <p:spPr>
          <a:xfrm>
            <a:off x="6088056" y="4378773"/>
            <a:ext cx="0" cy="453129"/>
          </a:xfrm>
          <a:prstGeom prst="line">
            <a:avLst/>
          </a:prstGeom>
          <a:ln w="666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DCE82C46-4EE2-409E-AE86-FD9214F48F20}"/>
              </a:ext>
            </a:extLst>
          </p:cNvPr>
          <p:cNvCxnSpPr/>
          <p:nvPr/>
        </p:nvCxnSpPr>
        <p:spPr>
          <a:xfrm>
            <a:off x="3990959" y="4378773"/>
            <a:ext cx="0" cy="453129"/>
          </a:xfrm>
          <a:prstGeom prst="line">
            <a:avLst/>
          </a:prstGeom>
          <a:ln w="666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37CA13C-ED6B-425E-BFCB-9D3773FBEA4D}"/>
              </a:ext>
            </a:extLst>
          </p:cNvPr>
          <p:cNvCxnSpPr/>
          <p:nvPr/>
        </p:nvCxnSpPr>
        <p:spPr>
          <a:xfrm>
            <a:off x="8185153" y="4378773"/>
            <a:ext cx="0" cy="453129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92069D36-F024-404C-86A6-18A70045CC34}"/>
              </a:ext>
            </a:extLst>
          </p:cNvPr>
          <p:cNvCxnSpPr/>
          <p:nvPr/>
        </p:nvCxnSpPr>
        <p:spPr>
          <a:xfrm>
            <a:off x="10282249" y="4378773"/>
            <a:ext cx="0" cy="453129"/>
          </a:xfrm>
          <a:prstGeom prst="line">
            <a:avLst/>
          </a:prstGeom>
          <a:ln w="666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Hexagon 101">
            <a:extLst>
              <a:ext uri="{FF2B5EF4-FFF2-40B4-BE49-F238E27FC236}">
                <a16:creationId xmlns:a16="http://schemas.microsoft.com/office/drawing/2014/main" id="{10DC7FE9-2695-449D-B0E7-F96EB4BA48F0}"/>
              </a:ext>
            </a:extLst>
          </p:cNvPr>
          <p:cNvSpPr/>
          <p:nvPr/>
        </p:nvSpPr>
        <p:spPr>
          <a:xfrm>
            <a:off x="1406775" y="4924074"/>
            <a:ext cx="977444" cy="810105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50800">
            <a:solidFill>
              <a:schemeClr val="accent6"/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03" name="Hexagon 102">
            <a:extLst>
              <a:ext uri="{FF2B5EF4-FFF2-40B4-BE49-F238E27FC236}">
                <a16:creationId xmlns:a16="http://schemas.microsoft.com/office/drawing/2014/main" id="{E30AB860-A836-47EB-A39C-5E936C8E12E1}"/>
              </a:ext>
            </a:extLst>
          </p:cNvPr>
          <p:cNvSpPr/>
          <p:nvPr/>
        </p:nvSpPr>
        <p:spPr>
          <a:xfrm>
            <a:off x="5599275" y="4924074"/>
            <a:ext cx="977444" cy="810105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50800">
            <a:solidFill>
              <a:schemeClr val="accent2"/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04" name="Hexagon 103">
            <a:extLst>
              <a:ext uri="{FF2B5EF4-FFF2-40B4-BE49-F238E27FC236}">
                <a16:creationId xmlns:a16="http://schemas.microsoft.com/office/drawing/2014/main" id="{A86C950B-2557-4401-8442-6E6FAA1A72D1}"/>
              </a:ext>
            </a:extLst>
          </p:cNvPr>
          <p:cNvSpPr/>
          <p:nvPr/>
        </p:nvSpPr>
        <p:spPr>
          <a:xfrm>
            <a:off x="3503025" y="4924074"/>
            <a:ext cx="977444" cy="810105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50800">
            <a:solidFill>
              <a:schemeClr val="accent1"/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05" name="Hexagon 104">
            <a:extLst>
              <a:ext uri="{FF2B5EF4-FFF2-40B4-BE49-F238E27FC236}">
                <a16:creationId xmlns:a16="http://schemas.microsoft.com/office/drawing/2014/main" id="{EF74DFE0-C702-46C7-B510-F5EA5F3494B6}"/>
              </a:ext>
            </a:extLst>
          </p:cNvPr>
          <p:cNvSpPr/>
          <p:nvPr/>
        </p:nvSpPr>
        <p:spPr>
          <a:xfrm>
            <a:off x="7695525" y="4924074"/>
            <a:ext cx="977444" cy="810105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50800">
            <a:solidFill>
              <a:schemeClr val="accent3"/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06" name="Hexagon 105">
            <a:extLst>
              <a:ext uri="{FF2B5EF4-FFF2-40B4-BE49-F238E27FC236}">
                <a16:creationId xmlns:a16="http://schemas.microsoft.com/office/drawing/2014/main" id="{0A924CB8-FE20-4139-BFCF-BBE580DA5027}"/>
              </a:ext>
            </a:extLst>
          </p:cNvPr>
          <p:cNvSpPr/>
          <p:nvPr/>
        </p:nvSpPr>
        <p:spPr>
          <a:xfrm>
            <a:off x="9791776" y="4924074"/>
            <a:ext cx="977444" cy="810105"/>
          </a:xfrm>
          <a:prstGeom prst="hexagon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50800">
            <a:solidFill>
              <a:schemeClr val="accent4"/>
            </a:solidFill>
          </a:ln>
          <a:effectLst>
            <a:outerShdw blurRad="127000" dist="38100" dir="8100000" algn="tr" rotWithShape="0">
              <a:prstClr val="black">
                <a:alpha val="33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 dirty="0">
              <a:solidFill>
                <a:schemeClr val="tx1"/>
              </a:solidFill>
            </a:endParaRPr>
          </a:p>
        </p:txBody>
      </p:sp>
      <p:sp>
        <p:nvSpPr>
          <p:cNvPr id="107" name="Rectangle 9">
            <a:extLst>
              <a:ext uri="{FF2B5EF4-FFF2-40B4-BE49-F238E27FC236}">
                <a16:creationId xmlns:a16="http://schemas.microsoft.com/office/drawing/2014/main" id="{73C9B192-C2C3-484C-BB88-7D3FA183DDC7}"/>
              </a:ext>
            </a:extLst>
          </p:cNvPr>
          <p:cNvSpPr/>
          <p:nvPr/>
        </p:nvSpPr>
        <p:spPr>
          <a:xfrm>
            <a:off x="8022572" y="5152516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8" name="Rounded Rectangle 25">
            <a:extLst>
              <a:ext uri="{FF2B5EF4-FFF2-40B4-BE49-F238E27FC236}">
                <a16:creationId xmlns:a16="http://schemas.microsoft.com/office/drawing/2014/main" id="{1340EDAF-2C40-4D19-8946-0F42D2750FA2}"/>
              </a:ext>
            </a:extLst>
          </p:cNvPr>
          <p:cNvSpPr/>
          <p:nvPr/>
        </p:nvSpPr>
        <p:spPr>
          <a:xfrm>
            <a:off x="5904043" y="5187078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9" name="Freeform 55">
            <a:extLst>
              <a:ext uri="{FF2B5EF4-FFF2-40B4-BE49-F238E27FC236}">
                <a16:creationId xmlns:a16="http://schemas.microsoft.com/office/drawing/2014/main" id="{030D2D36-F8C9-4869-86BD-27EE099CECCC}"/>
              </a:ext>
            </a:extLst>
          </p:cNvPr>
          <p:cNvSpPr/>
          <p:nvPr/>
        </p:nvSpPr>
        <p:spPr>
          <a:xfrm rot="2700000">
            <a:off x="10171247" y="5069311"/>
            <a:ext cx="222004" cy="54398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11" name="Freeform 53">
            <a:extLst>
              <a:ext uri="{FF2B5EF4-FFF2-40B4-BE49-F238E27FC236}">
                <a16:creationId xmlns:a16="http://schemas.microsoft.com/office/drawing/2014/main" id="{CC0D95EF-754E-4643-BCCC-25C51C4316A9}"/>
              </a:ext>
            </a:extLst>
          </p:cNvPr>
          <p:cNvSpPr/>
          <p:nvPr/>
        </p:nvSpPr>
        <p:spPr>
          <a:xfrm>
            <a:off x="3799565" y="5203630"/>
            <a:ext cx="382784" cy="392454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80220 w 2296986"/>
              <a:gd name="connsiteY0" fmla="*/ 1747818 h 2354521"/>
              <a:gd name="connsiteX1" fmla="*/ 1828126 w 2296986"/>
              <a:gd name="connsiteY1" fmla="*/ 1826304 h 2354521"/>
              <a:gd name="connsiteX2" fmla="*/ 1955684 w 2296986"/>
              <a:gd name="connsiteY2" fmla="*/ 2095900 h 2354521"/>
              <a:gd name="connsiteX3" fmla="*/ 1683117 w 2296986"/>
              <a:gd name="connsiteY3" fmla="*/ 1962549 h 2354521"/>
              <a:gd name="connsiteX4" fmla="*/ 1529193 w 2296986"/>
              <a:gd name="connsiteY4" fmla="*/ 2354521 h 2354521"/>
              <a:gd name="connsiteX5" fmla="*/ 1381062 w 2296986"/>
              <a:gd name="connsiteY5" fmla="*/ 2120816 h 2354521"/>
              <a:gd name="connsiteX6" fmla="*/ 1496122 w 2296986"/>
              <a:gd name="connsiteY6" fmla="*/ 1788127 h 2354521"/>
              <a:gd name="connsiteX7" fmla="*/ 910069 w 2296986"/>
              <a:gd name="connsiteY7" fmla="*/ 1225390 h 2354521"/>
              <a:gd name="connsiteX8" fmla="*/ 415531 w 2296986"/>
              <a:gd name="connsiteY8" fmla="*/ 2322212 h 2354521"/>
              <a:gd name="connsiteX9" fmla="*/ 293764 w 2296986"/>
              <a:gd name="connsiteY9" fmla="*/ 2052845 h 2354521"/>
              <a:gd name="connsiteX10" fmla="*/ 497994 w 2296986"/>
              <a:gd name="connsiteY10" fmla="*/ 836420 h 2354521"/>
              <a:gd name="connsiteX11" fmla="*/ 11747 w 2296986"/>
              <a:gd name="connsiteY11" fmla="*/ 5505 h 2354521"/>
              <a:gd name="connsiteX12" fmla="*/ 772299 w 2296986"/>
              <a:gd name="connsiteY12" fmla="*/ 578452 h 2354521"/>
              <a:gd name="connsiteX13" fmla="*/ 2042020 w 2296986"/>
              <a:gd name="connsiteY13" fmla="*/ 514597 h 2354521"/>
              <a:gd name="connsiteX14" fmla="*/ 2296986 w 2296986"/>
              <a:gd name="connsiteY14" fmla="*/ 662729 h 2354521"/>
              <a:gd name="connsiteX15" fmla="*/ 1125486 w 2296986"/>
              <a:gd name="connsiteY15" fmla="*/ 1004182 h 2354521"/>
              <a:gd name="connsiteX16" fmla="*/ 1677097 w 2296986"/>
              <a:gd name="connsiteY16" fmla="*/ 1608523 h 2354521"/>
              <a:gd name="connsiteX17" fmla="*/ 2095511 w 2296986"/>
              <a:gd name="connsiteY17" fmla="*/ 1557316 h 2354521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910069 w 2296986"/>
              <a:gd name="connsiteY7" fmla="*/ 1225483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125486 w 2296986"/>
              <a:gd name="connsiteY15" fmla="*/ 1004275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80220 w 2296986"/>
              <a:gd name="connsiteY0" fmla="*/ 1747911 h 2354614"/>
              <a:gd name="connsiteX1" fmla="*/ 1828126 w 2296986"/>
              <a:gd name="connsiteY1" fmla="*/ 1826397 h 2354614"/>
              <a:gd name="connsiteX2" fmla="*/ 1955684 w 2296986"/>
              <a:gd name="connsiteY2" fmla="*/ 2095993 h 2354614"/>
              <a:gd name="connsiteX3" fmla="*/ 1683117 w 2296986"/>
              <a:gd name="connsiteY3" fmla="*/ 1962642 h 2354614"/>
              <a:gd name="connsiteX4" fmla="*/ 1529193 w 2296986"/>
              <a:gd name="connsiteY4" fmla="*/ 2354614 h 2354614"/>
              <a:gd name="connsiteX5" fmla="*/ 1381062 w 2296986"/>
              <a:gd name="connsiteY5" fmla="*/ 2120909 h 2354614"/>
              <a:gd name="connsiteX6" fmla="*/ 1496122 w 2296986"/>
              <a:gd name="connsiteY6" fmla="*/ 1788220 h 2354614"/>
              <a:gd name="connsiteX7" fmla="*/ 864075 w 2296986"/>
              <a:gd name="connsiteY7" fmla="*/ 1325138 h 2354614"/>
              <a:gd name="connsiteX8" fmla="*/ 415531 w 2296986"/>
              <a:gd name="connsiteY8" fmla="*/ 2322305 h 2354614"/>
              <a:gd name="connsiteX9" fmla="*/ 293764 w 2296986"/>
              <a:gd name="connsiteY9" fmla="*/ 2052938 h 2354614"/>
              <a:gd name="connsiteX10" fmla="*/ 497994 w 2296986"/>
              <a:gd name="connsiteY10" fmla="*/ 836513 h 2354614"/>
              <a:gd name="connsiteX11" fmla="*/ 11747 w 2296986"/>
              <a:gd name="connsiteY11" fmla="*/ 5598 h 2354614"/>
              <a:gd name="connsiteX12" fmla="*/ 841291 w 2296986"/>
              <a:gd name="connsiteY12" fmla="*/ 570880 h 2354614"/>
              <a:gd name="connsiteX13" fmla="*/ 2042020 w 2296986"/>
              <a:gd name="connsiteY13" fmla="*/ 514690 h 2354614"/>
              <a:gd name="connsiteX14" fmla="*/ 2296986 w 2296986"/>
              <a:gd name="connsiteY14" fmla="*/ 662822 h 2354614"/>
              <a:gd name="connsiteX15" fmla="*/ 1209809 w 2296986"/>
              <a:gd name="connsiteY15" fmla="*/ 996610 h 2354614"/>
              <a:gd name="connsiteX16" fmla="*/ 1677097 w 2296986"/>
              <a:gd name="connsiteY16" fmla="*/ 1608616 h 2354614"/>
              <a:gd name="connsiteX17" fmla="*/ 2095511 w 2296986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63683 w 2296594"/>
              <a:gd name="connsiteY7" fmla="*/ 1325138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  <a:gd name="connsiteX0" fmla="*/ 2279828 w 2296594"/>
              <a:gd name="connsiteY0" fmla="*/ 1747911 h 2354614"/>
              <a:gd name="connsiteX1" fmla="*/ 1827734 w 2296594"/>
              <a:gd name="connsiteY1" fmla="*/ 1826397 h 2354614"/>
              <a:gd name="connsiteX2" fmla="*/ 1955292 w 2296594"/>
              <a:gd name="connsiteY2" fmla="*/ 2095993 h 2354614"/>
              <a:gd name="connsiteX3" fmla="*/ 1682725 w 2296594"/>
              <a:gd name="connsiteY3" fmla="*/ 1962642 h 2354614"/>
              <a:gd name="connsiteX4" fmla="*/ 1528801 w 2296594"/>
              <a:gd name="connsiteY4" fmla="*/ 2354614 h 2354614"/>
              <a:gd name="connsiteX5" fmla="*/ 1380670 w 2296594"/>
              <a:gd name="connsiteY5" fmla="*/ 2120909 h 2354614"/>
              <a:gd name="connsiteX6" fmla="*/ 1495730 w 2296594"/>
              <a:gd name="connsiteY6" fmla="*/ 1788220 h 2354614"/>
              <a:gd name="connsiteX7" fmla="*/ 856016 w 2296594"/>
              <a:gd name="connsiteY7" fmla="*/ 1302141 h 2354614"/>
              <a:gd name="connsiteX8" fmla="*/ 415139 w 2296594"/>
              <a:gd name="connsiteY8" fmla="*/ 2322305 h 2354614"/>
              <a:gd name="connsiteX9" fmla="*/ 293372 w 2296594"/>
              <a:gd name="connsiteY9" fmla="*/ 2052938 h 2354614"/>
              <a:gd name="connsiteX10" fmla="*/ 512934 w 2296594"/>
              <a:gd name="connsiteY10" fmla="*/ 874842 h 2354614"/>
              <a:gd name="connsiteX11" fmla="*/ 11355 w 2296594"/>
              <a:gd name="connsiteY11" fmla="*/ 5598 h 2354614"/>
              <a:gd name="connsiteX12" fmla="*/ 840899 w 2296594"/>
              <a:gd name="connsiteY12" fmla="*/ 570880 h 2354614"/>
              <a:gd name="connsiteX13" fmla="*/ 2041628 w 2296594"/>
              <a:gd name="connsiteY13" fmla="*/ 514690 h 2354614"/>
              <a:gd name="connsiteX14" fmla="*/ 2296594 w 2296594"/>
              <a:gd name="connsiteY14" fmla="*/ 662822 h 2354614"/>
              <a:gd name="connsiteX15" fmla="*/ 1209417 w 2296594"/>
              <a:gd name="connsiteY15" fmla="*/ 996610 h 2354614"/>
              <a:gd name="connsiteX16" fmla="*/ 1676705 w 2296594"/>
              <a:gd name="connsiteY16" fmla="*/ 1608616 h 2354614"/>
              <a:gd name="connsiteX17" fmla="*/ 2095119 w 2296594"/>
              <a:gd name="connsiteY17" fmla="*/ 1557409 h 2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594" h="2354614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Isosceles Triangle 68">
            <a:extLst>
              <a:ext uri="{FF2B5EF4-FFF2-40B4-BE49-F238E27FC236}">
                <a16:creationId xmlns:a16="http://schemas.microsoft.com/office/drawing/2014/main" id="{50629158-B710-4710-8DB9-1D87AB5FE400}"/>
              </a:ext>
            </a:extLst>
          </p:cNvPr>
          <p:cNvSpPr/>
          <p:nvPr/>
        </p:nvSpPr>
        <p:spPr>
          <a:xfrm rot="10800000">
            <a:off x="1783508" y="499445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rgbClr val="FF0000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66CB383-09FE-43EB-B7E6-B13BB2ADB9B1}"/>
              </a:ext>
            </a:extLst>
          </p:cNvPr>
          <p:cNvSpPr txBox="1"/>
          <p:nvPr/>
        </p:nvSpPr>
        <p:spPr>
          <a:xfrm>
            <a:off x="3093037" y="2858580"/>
            <a:ext cx="17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0.33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BE9F821-1870-427F-9464-4316F1877A32}"/>
              </a:ext>
            </a:extLst>
          </p:cNvPr>
          <p:cNvSpPr txBox="1"/>
          <p:nvPr/>
        </p:nvSpPr>
        <p:spPr>
          <a:xfrm>
            <a:off x="5191310" y="2858579"/>
            <a:ext cx="17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0.42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53347E-2095-44C0-AE61-43B35C934D6D}"/>
              </a:ext>
            </a:extLst>
          </p:cNvPr>
          <p:cNvSpPr txBox="1"/>
          <p:nvPr/>
        </p:nvSpPr>
        <p:spPr>
          <a:xfrm>
            <a:off x="7363780" y="2858578"/>
            <a:ext cx="17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0.41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99F59D1-5EF8-410A-8D11-EDD2F39337F1}"/>
              </a:ext>
            </a:extLst>
          </p:cNvPr>
          <p:cNvSpPr txBox="1"/>
          <p:nvPr/>
        </p:nvSpPr>
        <p:spPr>
          <a:xfrm>
            <a:off x="9307780" y="2858577"/>
            <a:ext cx="17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2.42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618BB0-3B1A-41E3-BFB9-487CB485A7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31778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8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16E4F0E-C1B4-4FEC-A2AA-1AE3AC745AA7}"/>
              </a:ext>
            </a:extLst>
          </p:cNvPr>
          <p:cNvGrpSpPr/>
          <p:nvPr/>
        </p:nvGrpSpPr>
        <p:grpSpPr>
          <a:xfrm>
            <a:off x="1742" y="5389258"/>
            <a:ext cx="12190258" cy="1468742"/>
            <a:chOff x="1742" y="5389258"/>
            <a:chExt cx="12190258" cy="146874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6EEEE93-3254-45DD-B3D0-78DD73810073}"/>
                </a:ext>
              </a:extLst>
            </p:cNvPr>
            <p:cNvGrpSpPr/>
            <p:nvPr/>
          </p:nvGrpSpPr>
          <p:grpSpPr>
            <a:xfrm>
              <a:off x="5037541" y="5435629"/>
              <a:ext cx="3075791" cy="1422371"/>
              <a:chOff x="9116208" y="4547715"/>
              <a:chExt cx="3075791" cy="1422371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6A1A149-A24A-4D8B-A465-D15AC01E15E7}"/>
                  </a:ext>
                </a:extLst>
              </p:cNvPr>
              <p:cNvSpPr/>
              <p:nvPr/>
            </p:nvSpPr>
            <p:spPr>
              <a:xfrm flipH="1">
                <a:off x="11405121" y="4811473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A3D06668-8EC0-4AA0-A434-88072F86442B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382A9AEF-5841-4E81-9ADB-5E284FF4E66C}"/>
                  </a:ext>
                </a:extLst>
              </p:cNvPr>
              <p:cNvSpPr/>
              <p:nvPr/>
            </p:nvSpPr>
            <p:spPr>
              <a:xfrm flipH="1">
                <a:off x="10772446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2270847-A89B-4FB2-B9D5-DA419678F55D}"/>
                  </a:ext>
                </a:extLst>
              </p:cNvPr>
              <p:cNvSpPr/>
              <p:nvPr/>
            </p:nvSpPr>
            <p:spPr>
              <a:xfrm flipH="1">
                <a:off x="10318331" y="469211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17B732C-4A5E-4AC1-8752-DE36552F5AD5}"/>
                  </a:ext>
                </a:extLst>
              </p:cNvPr>
              <p:cNvSpPr/>
              <p:nvPr/>
            </p:nvSpPr>
            <p:spPr>
              <a:xfrm flipH="1">
                <a:off x="9828889" y="4547715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3476EC6E-8E5F-4EDC-ABDD-B82B03C3FFB1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0F12806-EEBD-49A7-A6E8-753B5A0F644D}"/>
                  </a:ext>
                </a:extLst>
              </p:cNvPr>
              <p:cNvSpPr/>
              <p:nvPr/>
            </p:nvSpPr>
            <p:spPr>
              <a:xfrm flipH="1">
                <a:off x="9116208" y="5253027"/>
                <a:ext cx="3075791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E01F811-3387-40B3-A0AC-1551C62C927F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37A3BCE1-E894-44AB-B62D-B3ACBE7BAC3D}"/>
                  </a:ext>
                </a:extLst>
              </p:cNvPr>
              <p:cNvSpPr/>
              <p:nvPr/>
            </p:nvSpPr>
            <p:spPr>
              <a:xfrm flipH="1">
                <a:off x="9440749" y="4805709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CBB1C1-5650-449C-B610-CBD4F430F06B}"/>
                </a:ext>
              </a:extLst>
            </p:cNvPr>
            <p:cNvGrpSpPr/>
            <p:nvPr/>
          </p:nvGrpSpPr>
          <p:grpSpPr>
            <a:xfrm>
              <a:off x="1742" y="5389258"/>
              <a:ext cx="5485937" cy="1468742"/>
              <a:chOff x="-51736" y="4638675"/>
              <a:chExt cx="4754749" cy="141884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65107D0-C561-4467-892C-C15C3573978C}"/>
                  </a:ext>
                </a:extLst>
              </p:cNvPr>
              <p:cNvSpPr/>
              <p:nvPr/>
            </p:nvSpPr>
            <p:spPr>
              <a:xfrm>
                <a:off x="2199705" y="465057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F831B3E-3F9C-426B-B228-EF7F25CF5880}"/>
                  </a:ext>
                </a:extLst>
              </p:cNvPr>
              <p:cNvSpPr/>
              <p:nvPr/>
            </p:nvSpPr>
            <p:spPr>
              <a:xfrm>
                <a:off x="1950125" y="502097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04457D6-55C4-4E8B-AA64-36F8AB5127B6}"/>
                  </a:ext>
                </a:extLst>
              </p:cNvPr>
              <p:cNvSpPr/>
              <p:nvPr/>
            </p:nvSpPr>
            <p:spPr>
              <a:xfrm>
                <a:off x="2772347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27ACD52-72C9-42E2-B3DB-12979A524E18}"/>
                  </a:ext>
                </a:extLst>
              </p:cNvPr>
              <p:cNvSpPr/>
              <p:nvPr/>
            </p:nvSpPr>
            <p:spPr>
              <a:xfrm>
                <a:off x="3188127" y="475790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1C748D7B-3002-43DB-A193-A44176627568}"/>
                  </a:ext>
                </a:extLst>
              </p:cNvPr>
              <p:cNvSpPr/>
              <p:nvPr/>
            </p:nvSpPr>
            <p:spPr>
              <a:xfrm>
                <a:off x="1610290" y="489745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C170EB0-55E6-4D4D-93D9-13DD0B733164}"/>
                  </a:ext>
                </a:extLst>
              </p:cNvPr>
              <p:cNvSpPr/>
              <p:nvPr/>
            </p:nvSpPr>
            <p:spPr>
              <a:xfrm>
                <a:off x="1101781" y="50642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70DE2A6B-EA17-46EE-B3E6-3D2B60BC1FDE}"/>
                  </a:ext>
                </a:extLst>
              </p:cNvPr>
              <p:cNvSpPr/>
              <p:nvPr/>
            </p:nvSpPr>
            <p:spPr>
              <a:xfrm>
                <a:off x="3716510" y="4638675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744A8F1B-5B36-491B-8C2F-135ADE85F656}"/>
                  </a:ext>
                </a:extLst>
              </p:cNvPr>
              <p:cNvSpPr/>
              <p:nvPr/>
            </p:nvSpPr>
            <p:spPr>
              <a:xfrm>
                <a:off x="3982933" y="499072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1C52554-FA15-4696-8A99-F9F966CDA736}"/>
                  </a:ext>
                </a:extLst>
              </p:cNvPr>
              <p:cNvSpPr/>
              <p:nvPr/>
            </p:nvSpPr>
            <p:spPr>
              <a:xfrm>
                <a:off x="-51736" y="5584841"/>
                <a:ext cx="4364607" cy="47267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7796E20-FCD6-4C20-AA56-7CBA831E6EC4}"/>
                  </a:ext>
                </a:extLst>
              </p:cNvPr>
              <p:cNvSpPr/>
              <p:nvPr/>
            </p:nvSpPr>
            <p:spPr>
              <a:xfrm>
                <a:off x="2432439" y="487948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B7188133-B09C-4FBE-A6A3-27DE7DDDCB32}"/>
                  </a:ext>
                </a:extLst>
              </p:cNvPr>
              <p:cNvSpPr/>
              <p:nvPr/>
            </p:nvSpPr>
            <p:spPr>
              <a:xfrm>
                <a:off x="699964" y="530095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668AC477-7DD8-4D44-B4A6-3DB138DEF730}"/>
                  </a:ext>
                </a:extLst>
              </p:cNvPr>
              <p:cNvSpPr/>
              <p:nvPr/>
            </p:nvSpPr>
            <p:spPr>
              <a:xfrm>
                <a:off x="43137" y="519566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8A7C975-0A89-4C61-A9E5-5F01D43AD647}"/>
                </a:ext>
              </a:extLst>
            </p:cNvPr>
            <p:cNvSpPr/>
            <p:nvPr/>
          </p:nvSpPr>
          <p:spPr>
            <a:xfrm flipH="1">
              <a:off x="2696897" y="6099319"/>
              <a:ext cx="509632" cy="52466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현 96">
              <a:extLst>
                <a:ext uri="{FF2B5EF4-FFF2-40B4-BE49-F238E27FC236}">
                  <a16:creationId xmlns:a16="http://schemas.microsoft.com/office/drawing/2014/main" id="{56455D27-D750-4120-BB54-17458FDF9448}"/>
                </a:ext>
              </a:extLst>
            </p:cNvPr>
            <p:cNvSpPr/>
            <p:nvPr/>
          </p:nvSpPr>
          <p:spPr>
            <a:xfrm>
              <a:off x="3328527" y="6058687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현 97">
              <a:extLst>
                <a:ext uri="{FF2B5EF4-FFF2-40B4-BE49-F238E27FC236}">
                  <a16:creationId xmlns:a16="http://schemas.microsoft.com/office/drawing/2014/main" id="{FFD06249-20A2-4384-BCF6-EF23C7391AE6}"/>
                </a:ext>
              </a:extLst>
            </p:cNvPr>
            <p:cNvSpPr/>
            <p:nvPr/>
          </p:nvSpPr>
          <p:spPr>
            <a:xfrm>
              <a:off x="4554915" y="6352929"/>
              <a:ext cx="492156" cy="492156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현 96">
              <a:extLst>
                <a:ext uri="{FF2B5EF4-FFF2-40B4-BE49-F238E27FC236}">
                  <a16:creationId xmlns:a16="http://schemas.microsoft.com/office/drawing/2014/main" id="{4964CD7B-169A-4696-AE60-6F5783B5B160}"/>
                </a:ext>
              </a:extLst>
            </p:cNvPr>
            <p:cNvSpPr/>
            <p:nvPr/>
          </p:nvSpPr>
          <p:spPr>
            <a:xfrm>
              <a:off x="3972848" y="5984118"/>
              <a:ext cx="784657" cy="784657"/>
            </a:xfrm>
            <a:prstGeom prst="chord">
              <a:avLst>
                <a:gd name="adj1" fmla="val 10904884"/>
                <a:gd name="adj2" fmla="val 21584496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F11C919-C81B-4567-9429-9CE1DE711CA8}"/>
                </a:ext>
              </a:extLst>
            </p:cNvPr>
            <p:cNvGrpSpPr/>
            <p:nvPr/>
          </p:nvGrpSpPr>
          <p:grpSpPr>
            <a:xfrm flipH="1">
              <a:off x="7769092" y="5591016"/>
              <a:ext cx="4422908" cy="1266984"/>
              <a:chOff x="8005970" y="4483310"/>
              <a:chExt cx="4422908" cy="1266984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56F838D-9769-4349-84E8-37F73CFFEC3A}"/>
                  </a:ext>
                </a:extLst>
              </p:cNvPr>
              <p:cNvSpPr/>
              <p:nvPr/>
            </p:nvSpPr>
            <p:spPr>
              <a:xfrm flipH="1">
                <a:off x="11642407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D47E4AB5-0A91-4185-B916-07C9AD0EE96A}"/>
                  </a:ext>
                </a:extLst>
              </p:cNvPr>
              <p:cNvSpPr/>
              <p:nvPr/>
            </p:nvSpPr>
            <p:spPr>
              <a:xfrm flipH="1">
                <a:off x="11155214" y="4568691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1AA0464C-21D5-49E3-9F79-A3282CF7AF5D}"/>
                  </a:ext>
                </a:extLst>
              </p:cNvPr>
              <p:cNvSpPr/>
              <p:nvPr/>
            </p:nvSpPr>
            <p:spPr>
              <a:xfrm flipH="1">
                <a:off x="10656333" y="4532227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9C1A945B-FC7C-4D73-A27E-5E8C0F4AE4D4}"/>
                  </a:ext>
                </a:extLst>
              </p:cNvPr>
              <p:cNvSpPr/>
              <p:nvPr/>
            </p:nvSpPr>
            <p:spPr>
              <a:xfrm flipH="1">
                <a:off x="10227408" y="46304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028BFD6D-346A-4B4C-9D5B-AF93EE390568}"/>
                  </a:ext>
                </a:extLst>
              </p:cNvPr>
              <p:cNvSpPr/>
              <p:nvPr/>
            </p:nvSpPr>
            <p:spPr>
              <a:xfrm flipH="1">
                <a:off x="9634684" y="452333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1BBD401-F38D-42D9-8018-825CD42299AE}"/>
                  </a:ext>
                </a:extLst>
              </p:cNvPr>
              <p:cNvSpPr/>
              <p:nvPr/>
            </p:nvSpPr>
            <p:spPr>
              <a:xfrm flipH="1">
                <a:off x="9757833" y="494709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4F877F6-A2BD-483C-B2F6-8BBBFA893E65}"/>
                  </a:ext>
                </a:extLst>
              </p:cNvPr>
              <p:cNvSpPr/>
              <p:nvPr/>
            </p:nvSpPr>
            <p:spPr>
              <a:xfrm flipH="1">
                <a:off x="8007712" y="5033235"/>
                <a:ext cx="4159392" cy="71705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17AEAF8-1246-4279-B987-0C02CDE1F156}"/>
                  </a:ext>
                </a:extLst>
              </p:cNvPr>
              <p:cNvSpPr/>
              <p:nvPr/>
            </p:nvSpPr>
            <p:spPr>
              <a:xfrm flipH="1">
                <a:off x="11143693" y="4817974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58C804C-1A18-48C0-80D5-AACF6F096BFD}"/>
                  </a:ext>
                </a:extLst>
              </p:cNvPr>
              <p:cNvSpPr/>
              <p:nvPr/>
            </p:nvSpPr>
            <p:spPr>
              <a:xfrm flipH="1">
                <a:off x="9332942" y="4727306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8868886-837A-47FD-9805-028BDA521DB1}"/>
                  </a:ext>
                </a:extLst>
              </p:cNvPr>
              <p:cNvSpPr/>
              <p:nvPr/>
            </p:nvSpPr>
            <p:spPr>
              <a:xfrm flipH="1">
                <a:off x="8736184" y="4717018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D16A0A6E-C070-450C-A76C-5F0DD5A8D3AC}"/>
                  </a:ext>
                </a:extLst>
              </p:cNvPr>
              <p:cNvSpPr/>
              <p:nvPr/>
            </p:nvSpPr>
            <p:spPr>
              <a:xfrm flipH="1">
                <a:off x="8490456" y="4820098"/>
                <a:ext cx="393236" cy="372703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8736D877-A63F-4027-AA33-694A17F8D0C7}"/>
                  </a:ext>
                </a:extLst>
              </p:cNvPr>
              <p:cNvSpPr/>
              <p:nvPr/>
            </p:nvSpPr>
            <p:spPr>
              <a:xfrm flipH="1">
                <a:off x="8009669" y="4845022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33639427-C578-46D3-99F6-377F75023CE2}"/>
                  </a:ext>
                </a:extLst>
              </p:cNvPr>
              <p:cNvSpPr/>
              <p:nvPr/>
            </p:nvSpPr>
            <p:spPr>
              <a:xfrm flipH="1">
                <a:off x="8104585" y="4483310"/>
                <a:ext cx="786471" cy="745406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869A0EB1-CB86-4E9D-9FCA-E3594CC2A264}"/>
                  </a:ext>
                </a:extLst>
              </p:cNvPr>
              <p:cNvSpPr/>
              <p:nvPr/>
            </p:nvSpPr>
            <p:spPr>
              <a:xfrm flipH="1">
                <a:off x="8005970" y="4772493"/>
                <a:ext cx="456127" cy="432311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A3E18F0-0E02-4E05-AA00-01D746A690D3}"/>
              </a:ext>
            </a:extLst>
          </p:cNvPr>
          <p:cNvGrpSpPr/>
          <p:nvPr/>
        </p:nvGrpSpPr>
        <p:grpSpPr>
          <a:xfrm>
            <a:off x="-3372" y="5771636"/>
            <a:ext cx="12195372" cy="1095420"/>
            <a:chOff x="-3372" y="5771636"/>
            <a:chExt cx="12195372" cy="1095420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B1605EFA-FB15-4FA8-981E-C70220565B4F}"/>
                </a:ext>
              </a:extLst>
            </p:cNvPr>
            <p:cNvGrpSpPr/>
            <p:nvPr/>
          </p:nvGrpSpPr>
          <p:grpSpPr>
            <a:xfrm>
              <a:off x="-3372" y="6002404"/>
              <a:ext cx="2653222" cy="855594"/>
              <a:chOff x="5208276" y="5677120"/>
              <a:chExt cx="3880949" cy="1251508"/>
            </a:xfrm>
            <a:solidFill>
              <a:schemeClr val="bg1"/>
            </a:solidFill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ADECA92D-1C7D-4F91-9B4B-E7FDA68C6928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A7C3FFF9-C415-452D-897A-CA3F6FDAFF20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F9EFE9B4-27EC-4400-A55A-D573CE2497E9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224D558E-B342-4189-A627-7F733CC20374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D0A5336C-E614-4BA4-9AFA-8B0723ADD935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61B20584-DEDE-4581-AB1D-EA69D4CC5E38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D45351BD-2BB8-4681-A0C6-11DE0675DE07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2BD619B6-7E2A-4BDC-B8DC-E3505E38334A}"/>
                  </a:ext>
                </a:extLst>
              </p:cNvPr>
              <p:cNvSpPr/>
              <p:nvPr/>
            </p:nvSpPr>
            <p:spPr>
              <a:xfrm>
                <a:off x="8369145" y="618281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EE9D971E-2C17-4B84-A348-65A1BE9DC4B1}"/>
                  </a:ext>
                </a:extLst>
              </p:cNvPr>
              <p:cNvSpPr/>
              <p:nvPr/>
            </p:nvSpPr>
            <p:spPr>
              <a:xfrm>
                <a:off x="5208276" y="6761949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7A55E98C-F4B0-4474-AFEE-C8C503CD58E8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ADFF7441-5694-401C-9490-C7D0D7847A25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E297BF34-1D89-4183-8404-2AD97BA9D172}"/>
                  </a:ext>
                </a:extLst>
              </p:cNvPr>
              <p:cNvSpPr/>
              <p:nvPr/>
            </p:nvSpPr>
            <p:spPr>
              <a:xfrm>
                <a:off x="5213208" y="6320028"/>
                <a:ext cx="595719" cy="59572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586C42D0-1A0F-4D34-B194-2279E860C306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A3FAE66-6551-454B-B97B-01D3281FDDE1}"/>
                </a:ext>
              </a:extLst>
            </p:cNvPr>
            <p:cNvGrpSpPr/>
            <p:nvPr/>
          </p:nvGrpSpPr>
          <p:grpSpPr>
            <a:xfrm>
              <a:off x="2503359" y="5771636"/>
              <a:ext cx="3430784" cy="1086364"/>
              <a:chOff x="5096347" y="5677120"/>
              <a:chExt cx="3992878" cy="1264356"/>
            </a:xfrm>
            <a:solidFill>
              <a:schemeClr val="bg1"/>
            </a:solidFill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A6E84AB1-5BA4-4225-B246-244D029C8F62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FFA706F3-56BE-4F54-BACF-C25AACF353D6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C9C43029-BC77-4353-AAE5-ACBE11FA2AC1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577099D7-231D-4D24-A9E2-E40403558EB1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56616791-6ACE-48BC-B494-02B725380968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C9F5F5F0-BBC2-49C1-B9E9-D16043BDC42F}"/>
                  </a:ext>
                </a:extLst>
              </p:cNvPr>
              <p:cNvSpPr/>
              <p:nvPr/>
            </p:nvSpPr>
            <p:spPr>
              <a:xfrm>
                <a:off x="5827426" y="5940423"/>
                <a:ext cx="988205" cy="9882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F8FEE2EF-53CC-4E48-9B73-AFC695833107}"/>
                  </a:ext>
                </a:extLst>
              </p:cNvPr>
              <p:cNvSpPr/>
              <p:nvPr/>
            </p:nvSpPr>
            <p:spPr>
              <a:xfrm>
                <a:off x="8028027" y="5677120"/>
                <a:ext cx="995012" cy="995011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BF41C7F8-3CBC-4F4C-8063-581931A39338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9745D9B-CAFA-46DA-815D-3F2616ACFBB2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E8B12AC1-E8DF-488F-8164-0C5C7849792B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F987F33B-CFFC-4948-A84A-E1E0EBD8CCB7}"/>
                  </a:ext>
                </a:extLst>
              </p:cNvPr>
              <p:cNvSpPr/>
              <p:nvPr/>
            </p:nvSpPr>
            <p:spPr>
              <a:xfrm>
                <a:off x="5427788" y="607574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C59748C5-F4E2-40B7-950E-29BE854E2F47}"/>
                  </a:ext>
                </a:extLst>
              </p:cNvPr>
              <p:cNvSpPr/>
              <p:nvPr/>
            </p:nvSpPr>
            <p:spPr>
              <a:xfrm>
                <a:off x="5096347" y="6288693"/>
                <a:ext cx="595719" cy="595719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D6AE8AE-B3C3-4CD1-85D5-A1FC1BBD48B0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563D60D-4EF6-4B49-811D-1F22448E0EAF}"/>
                </a:ext>
              </a:extLst>
            </p:cNvPr>
            <p:cNvGrpSpPr/>
            <p:nvPr/>
          </p:nvGrpSpPr>
          <p:grpSpPr>
            <a:xfrm flipH="1">
              <a:off x="5677557" y="5865298"/>
              <a:ext cx="3459076" cy="994002"/>
              <a:chOff x="5176824" y="5783050"/>
              <a:chExt cx="4025805" cy="1156862"/>
            </a:xfrm>
            <a:solidFill>
              <a:schemeClr val="bg1"/>
            </a:solidFill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D7F5193E-8590-4293-953E-6D4B155A8CA9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217093C5-A715-413C-AC37-00013B26FA2B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362A6058-9049-402B-B4E6-40E26BFEC327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969A7B1F-5A30-4C61-A73C-DA797AE72ABC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2D34799F-600F-48DD-A895-F26D7AAC1253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81CDC58-A242-401A-A417-C41EE931C067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200207B8-BEC3-488C-BC8D-B44F67D1D198}"/>
                  </a:ext>
                </a:extLst>
              </p:cNvPr>
              <p:cNvSpPr/>
              <p:nvPr/>
            </p:nvSpPr>
            <p:spPr>
              <a:xfrm>
                <a:off x="8482549" y="610077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07D02325-8818-4341-951B-897B600A87C1}"/>
                  </a:ext>
                </a:extLst>
              </p:cNvPr>
              <p:cNvSpPr/>
              <p:nvPr/>
            </p:nvSpPr>
            <p:spPr>
              <a:xfrm>
                <a:off x="5208276" y="6770752"/>
                <a:ext cx="3880949" cy="16667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E670BDD3-1DE4-4A1A-B4C7-970D089ADF4C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0D0EA45E-23CD-4EC2-8D4C-01E4CDAB88B5}"/>
                  </a:ext>
                </a:extLst>
              </p:cNvPr>
              <p:cNvSpPr/>
              <p:nvPr/>
            </p:nvSpPr>
            <p:spPr>
              <a:xfrm>
                <a:off x="5176824" y="6066471"/>
                <a:ext cx="849276" cy="84927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26630F4-C9EC-4964-B582-E4E91DBBFB1B}"/>
                  </a:ext>
                </a:extLst>
              </p:cNvPr>
              <p:cNvSpPr/>
              <p:nvPr/>
            </p:nvSpPr>
            <p:spPr>
              <a:xfrm>
                <a:off x="7541959" y="6181631"/>
                <a:ext cx="1213393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42D1F916-62F1-473E-A45E-561E4A1B5346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61309DE-FC5C-4786-839A-85788EAC1AF8}"/>
                </a:ext>
              </a:extLst>
            </p:cNvPr>
            <p:cNvGrpSpPr/>
            <p:nvPr/>
          </p:nvGrpSpPr>
          <p:grpSpPr>
            <a:xfrm flipH="1">
              <a:off x="8843757" y="5862656"/>
              <a:ext cx="3348243" cy="1004400"/>
              <a:chOff x="5192411" y="5783050"/>
              <a:chExt cx="3896814" cy="1168963"/>
            </a:xfrm>
            <a:solidFill>
              <a:schemeClr val="bg1"/>
            </a:solidFill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5555F751-6EA7-41AB-9FE4-0BD28B0F4A68}"/>
                  </a:ext>
                </a:extLst>
              </p:cNvPr>
              <p:cNvSpPr/>
              <p:nvPr/>
            </p:nvSpPr>
            <p:spPr>
              <a:xfrm>
                <a:off x="6973598" y="590364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0B2AE48F-0D52-4C39-8CFF-F20CDF9C776B}"/>
                  </a:ext>
                </a:extLst>
              </p:cNvPr>
              <p:cNvSpPr/>
              <p:nvPr/>
            </p:nvSpPr>
            <p:spPr>
              <a:xfrm>
                <a:off x="6737750" y="61768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54F0B676-C794-41C6-94CA-EDE64EB80F46}"/>
                  </a:ext>
                </a:extLst>
              </p:cNvPr>
              <p:cNvSpPr/>
              <p:nvPr/>
            </p:nvSpPr>
            <p:spPr>
              <a:xfrm>
                <a:off x="7621548" y="5936018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EC152C1-BD6B-4AC7-BE2C-A511B031EE84}"/>
                  </a:ext>
                </a:extLst>
              </p:cNvPr>
              <p:cNvSpPr/>
              <p:nvPr/>
            </p:nvSpPr>
            <p:spPr>
              <a:xfrm>
                <a:off x="8012007" y="5783050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BFF5FCE3-441C-4637-92BC-44FBF4A56A8F}"/>
                  </a:ext>
                </a:extLst>
              </p:cNvPr>
              <p:cNvSpPr/>
              <p:nvPr/>
            </p:nvSpPr>
            <p:spPr>
              <a:xfrm>
                <a:off x="6212527" y="6169614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53A8C80-14C2-41E5-BB1D-FBF4C82D5B99}"/>
                  </a:ext>
                </a:extLst>
              </p:cNvPr>
              <p:cNvSpPr/>
              <p:nvPr/>
            </p:nvSpPr>
            <p:spPr>
              <a:xfrm>
                <a:off x="5975384" y="6088379"/>
                <a:ext cx="840247" cy="840247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28D8C63-64A0-4B59-BA9D-123B278E7086}"/>
                  </a:ext>
                </a:extLst>
              </p:cNvPr>
              <p:cNvSpPr/>
              <p:nvPr/>
            </p:nvSpPr>
            <p:spPr>
              <a:xfrm>
                <a:off x="8369145" y="6221396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C59EB681-4395-436A-BD92-6DDB7B4CA76D}"/>
                  </a:ext>
                </a:extLst>
              </p:cNvPr>
              <p:cNvSpPr/>
              <p:nvPr/>
            </p:nvSpPr>
            <p:spPr>
              <a:xfrm>
                <a:off x="5192411" y="6613640"/>
                <a:ext cx="3880949" cy="32379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01DAB9B3-607D-4E0A-B058-AB7B2C797294}"/>
                  </a:ext>
                </a:extLst>
              </p:cNvPr>
              <p:cNvSpPr/>
              <p:nvPr/>
            </p:nvSpPr>
            <p:spPr>
              <a:xfrm>
                <a:off x="7281640" y="6176829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FC0CA1AE-6649-42AB-83A6-9C6310054799}"/>
                  </a:ext>
                </a:extLst>
              </p:cNvPr>
              <p:cNvSpPr/>
              <p:nvPr/>
            </p:nvSpPr>
            <p:spPr>
              <a:xfrm>
                <a:off x="5192411" y="6044347"/>
                <a:ext cx="907666" cy="90766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FFCCC853-7361-4608-A858-3B3EFE2B68A1}"/>
                  </a:ext>
                </a:extLst>
              </p:cNvPr>
              <p:cNvSpPr/>
              <p:nvPr/>
            </p:nvSpPr>
            <p:spPr>
              <a:xfrm>
                <a:off x="7799510" y="6182681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7CE61171-1CF8-478A-8A11-A9ED2B0A8D7D}"/>
                  </a:ext>
                </a:extLst>
              </p:cNvPr>
              <p:cNvSpPr/>
              <p:nvPr/>
            </p:nvSpPr>
            <p:spPr>
              <a:xfrm>
                <a:off x="5630466" y="6219832"/>
                <a:ext cx="720080" cy="72008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3" name="Teardrop 2">
            <a:extLst>
              <a:ext uri="{FF2B5EF4-FFF2-40B4-BE49-F238E27FC236}">
                <a16:creationId xmlns:a16="http://schemas.microsoft.com/office/drawing/2014/main" id="{64626E6C-31D2-476A-8767-060F74047A58}"/>
              </a:ext>
            </a:extLst>
          </p:cNvPr>
          <p:cNvSpPr/>
          <p:nvPr/>
        </p:nvSpPr>
        <p:spPr>
          <a:xfrm rot="8100000">
            <a:off x="1146946" y="4298205"/>
            <a:ext cx="999044" cy="99904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ardrop 102">
            <a:extLst>
              <a:ext uri="{FF2B5EF4-FFF2-40B4-BE49-F238E27FC236}">
                <a16:creationId xmlns:a16="http://schemas.microsoft.com/office/drawing/2014/main" id="{89705493-B255-478E-830C-92AD4666A866}"/>
              </a:ext>
            </a:extLst>
          </p:cNvPr>
          <p:cNvSpPr/>
          <p:nvPr/>
        </p:nvSpPr>
        <p:spPr>
          <a:xfrm rot="8100000">
            <a:off x="1929915" y="2861266"/>
            <a:ext cx="1431281" cy="143128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ardrop 103">
            <a:extLst>
              <a:ext uri="{FF2B5EF4-FFF2-40B4-BE49-F238E27FC236}">
                <a16:creationId xmlns:a16="http://schemas.microsoft.com/office/drawing/2014/main" id="{58DB5467-0492-477E-A650-54C922F2CD4F}"/>
              </a:ext>
            </a:extLst>
          </p:cNvPr>
          <p:cNvSpPr/>
          <p:nvPr/>
        </p:nvSpPr>
        <p:spPr>
          <a:xfrm rot="8100000">
            <a:off x="3673268" y="3138447"/>
            <a:ext cx="1541052" cy="1541052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ardrop 104">
            <a:extLst>
              <a:ext uri="{FF2B5EF4-FFF2-40B4-BE49-F238E27FC236}">
                <a16:creationId xmlns:a16="http://schemas.microsoft.com/office/drawing/2014/main" id="{CAF05E60-C8CA-4DED-829B-A3B9DF5890D6}"/>
              </a:ext>
            </a:extLst>
          </p:cNvPr>
          <p:cNvSpPr/>
          <p:nvPr/>
        </p:nvSpPr>
        <p:spPr>
          <a:xfrm rot="8100000">
            <a:off x="4894432" y="1406363"/>
            <a:ext cx="1784491" cy="1784491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82FD15A-9265-4EC2-A133-EEA561C2F3F8}"/>
              </a:ext>
            </a:extLst>
          </p:cNvPr>
          <p:cNvSpPr txBox="1"/>
          <p:nvPr/>
        </p:nvSpPr>
        <p:spPr>
          <a:xfrm>
            <a:off x="1065966" y="4509029"/>
            <a:ext cx="111576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dirty="0">
                <a:cs typeface="Arial" pitchFamily="34" charset="0"/>
              </a:rPr>
              <a:t>Car Fund</a:t>
            </a:r>
            <a:endParaRPr lang="ko-KR" altLang="en-US" sz="2000" dirty="0">
              <a:cs typeface="Arial" pitchFamily="34" charset="0"/>
            </a:endParaRPr>
          </a:p>
        </p:txBody>
      </p:sp>
      <p:sp>
        <p:nvSpPr>
          <p:cNvPr id="107" name="Rectangle 18">
            <a:extLst>
              <a:ext uri="{FF2B5EF4-FFF2-40B4-BE49-F238E27FC236}">
                <a16:creationId xmlns:a16="http://schemas.microsoft.com/office/drawing/2014/main" id="{C7EFFA7A-8D97-4233-AD04-77779AC16C89}"/>
              </a:ext>
            </a:extLst>
          </p:cNvPr>
          <p:cNvSpPr/>
          <p:nvPr/>
        </p:nvSpPr>
        <p:spPr>
          <a:xfrm>
            <a:off x="1985314" y="3301238"/>
            <a:ext cx="1336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dirty="0"/>
              <a:t>House Fund</a:t>
            </a:r>
          </a:p>
        </p:txBody>
      </p:sp>
      <p:sp>
        <p:nvSpPr>
          <p:cNvPr id="108" name="Rectangle 18">
            <a:extLst>
              <a:ext uri="{FF2B5EF4-FFF2-40B4-BE49-F238E27FC236}">
                <a16:creationId xmlns:a16="http://schemas.microsoft.com/office/drawing/2014/main" id="{DAD86AF4-81FC-4E3D-A16E-02582CF29ACC}"/>
              </a:ext>
            </a:extLst>
          </p:cNvPr>
          <p:cNvSpPr/>
          <p:nvPr/>
        </p:nvSpPr>
        <p:spPr>
          <a:xfrm>
            <a:off x="3790555" y="3689056"/>
            <a:ext cx="13363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4400" dirty="0">
                <a:solidFill>
                  <a:schemeClr val="bg1"/>
                </a:solidFill>
              </a:rPr>
              <a:t>BBB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37D4F99-36BA-4071-B99A-362C08067754}"/>
              </a:ext>
            </a:extLst>
          </p:cNvPr>
          <p:cNvSpPr txBox="1"/>
          <p:nvPr/>
        </p:nvSpPr>
        <p:spPr>
          <a:xfrm>
            <a:off x="4946280" y="1872019"/>
            <a:ext cx="1757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LOB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4" name="Text Placeholder 13">
            <a:extLst>
              <a:ext uri="{FF2B5EF4-FFF2-40B4-BE49-F238E27FC236}">
                <a16:creationId xmlns:a16="http://schemas.microsoft.com/office/drawing/2014/main" id="{D4D9A0FC-E76F-40E0-98A4-05444827C1D8}"/>
              </a:ext>
            </a:extLst>
          </p:cNvPr>
          <p:cNvSpPr txBox="1">
            <a:spLocks/>
          </p:cNvSpPr>
          <p:nvPr/>
        </p:nvSpPr>
        <p:spPr>
          <a:xfrm>
            <a:off x="661887" y="186317"/>
            <a:ext cx="6047521" cy="139443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5400" b="1" dirty="0">
                <a:latin typeface="+mj-lt"/>
                <a:cs typeface="Arial" pitchFamily="34" charset="0"/>
              </a:rPr>
              <a:t>Income Types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B28EFDF8-D722-4DD6-B3DD-28A3E15538E3}"/>
              </a:ext>
            </a:extLst>
          </p:cNvPr>
          <p:cNvSpPr txBox="1"/>
          <p:nvPr/>
        </p:nvSpPr>
        <p:spPr>
          <a:xfrm>
            <a:off x="7278198" y="1842300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Business Building Bonus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00980AC6-3872-407C-AABF-CC006AA8BE5A}"/>
              </a:ext>
            </a:extLst>
          </p:cNvPr>
          <p:cNvSpPr txBox="1"/>
          <p:nvPr/>
        </p:nvSpPr>
        <p:spPr>
          <a:xfrm>
            <a:off x="9910884" y="1839339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0.83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B74739E-1916-41AD-82C3-8B4671A2E9EA}"/>
              </a:ext>
            </a:extLst>
          </p:cNvPr>
          <p:cNvSpPr txBox="1"/>
          <p:nvPr/>
        </p:nvSpPr>
        <p:spPr>
          <a:xfrm>
            <a:off x="7279894" y="1509352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</a:rPr>
              <a:t>Bonus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9A593284-2244-4B46-B59D-87EF0FC630D2}"/>
              </a:ext>
            </a:extLst>
          </p:cNvPr>
          <p:cNvSpPr txBox="1"/>
          <p:nvPr/>
        </p:nvSpPr>
        <p:spPr>
          <a:xfrm>
            <a:off x="9910881" y="1508898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</a:rPr>
              <a:t>Value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ED072E3-0EE8-4613-BEC4-4BF44995BD30}"/>
              </a:ext>
            </a:extLst>
          </p:cNvPr>
          <p:cNvSpPr txBox="1"/>
          <p:nvPr/>
        </p:nvSpPr>
        <p:spPr>
          <a:xfrm>
            <a:off x="7281810" y="2476096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Car Fund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BA488AC2-759E-445B-85C4-60548E9B95FA}"/>
              </a:ext>
            </a:extLst>
          </p:cNvPr>
          <p:cNvSpPr txBox="1"/>
          <p:nvPr/>
        </p:nvSpPr>
        <p:spPr>
          <a:xfrm>
            <a:off x="7281877" y="2794468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IN" altLang="ko-KR" sz="1400" b="1" dirty="0">
                <a:solidFill>
                  <a:schemeClr val="bg1"/>
                </a:solidFill>
              </a:rPr>
              <a:t>House Fund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3C52055-344F-4A05-A079-3BA3CF375284}"/>
              </a:ext>
            </a:extLst>
          </p:cNvPr>
          <p:cNvSpPr txBox="1"/>
          <p:nvPr/>
        </p:nvSpPr>
        <p:spPr>
          <a:xfrm>
            <a:off x="7280644" y="2159356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Travel Fund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7CED2DD-C1B3-4E56-825D-AA96D6BD3539}"/>
              </a:ext>
            </a:extLst>
          </p:cNvPr>
          <p:cNvSpPr txBox="1"/>
          <p:nvPr/>
        </p:nvSpPr>
        <p:spPr>
          <a:xfrm>
            <a:off x="9914894" y="2467102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0.42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1A6F6AD-16DF-4959-B7EA-D22354C5D3AD}"/>
              </a:ext>
            </a:extLst>
          </p:cNvPr>
          <p:cNvSpPr txBox="1"/>
          <p:nvPr/>
        </p:nvSpPr>
        <p:spPr>
          <a:xfrm>
            <a:off x="9914408" y="2788350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0.41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C85144BD-E929-424B-8EA8-0554869488B8}"/>
              </a:ext>
            </a:extLst>
          </p:cNvPr>
          <p:cNvSpPr txBox="1"/>
          <p:nvPr/>
        </p:nvSpPr>
        <p:spPr>
          <a:xfrm>
            <a:off x="9911800" y="2154048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0.33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1D99772B-6DBB-45DD-8055-68148CFFA84E}"/>
              </a:ext>
            </a:extLst>
          </p:cNvPr>
          <p:cNvSpPr txBox="1"/>
          <p:nvPr/>
        </p:nvSpPr>
        <p:spPr>
          <a:xfrm>
            <a:off x="7278198" y="3656132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Leadership Bonus (LOB)</a:t>
            </a:r>
            <a:endParaRPr lang="ko-KR" altLang="en-US" sz="1400" b="1" dirty="0">
              <a:solidFill>
                <a:schemeClr val="bg1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48BA3089-D5FB-475F-B726-6680BDCB668D}"/>
              </a:ext>
            </a:extLst>
          </p:cNvPr>
          <p:cNvSpPr txBox="1"/>
          <p:nvPr/>
        </p:nvSpPr>
        <p:spPr>
          <a:xfrm>
            <a:off x="9927660" y="3650167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00CC"/>
                </a:solidFill>
              </a:rPr>
              <a:t>2.42</a:t>
            </a:r>
            <a:endParaRPr lang="ko-KR" altLang="en-US" sz="1400" b="1" dirty="0">
              <a:solidFill>
                <a:srgbClr val="0000CC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196F9B17-823A-4535-B0F3-4DB37CAD6256}"/>
              </a:ext>
            </a:extLst>
          </p:cNvPr>
          <p:cNvSpPr txBox="1"/>
          <p:nvPr/>
        </p:nvSpPr>
        <p:spPr>
          <a:xfrm>
            <a:off x="7286344" y="3157469"/>
            <a:ext cx="2507396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IN" altLang="ko-KR" sz="1400" b="1" dirty="0"/>
              <a:t>Total</a:t>
            </a:r>
            <a:endParaRPr lang="ko-KR" altLang="en-US" sz="1400" b="1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E9BA6662-E6CC-4B37-A938-3FAE10A7A30B}"/>
              </a:ext>
            </a:extLst>
          </p:cNvPr>
          <p:cNvSpPr txBox="1"/>
          <p:nvPr/>
        </p:nvSpPr>
        <p:spPr>
          <a:xfrm>
            <a:off x="9918904" y="3156057"/>
            <a:ext cx="786471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IN" altLang="ko-KR" sz="1400" b="1" dirty="0"/>
              <a:t>1.99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BFE5D-C7D8-43DC-B16D-1D10FFC6B4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2262" y="5754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8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3" grpId="0" animBg="1"/>
      <p:bldP spid="104" grpId="0" animBg="1"/>
      <p:bldP spid="105" grpId="0" animBg="1"/>
      <p:bldP spid="106" grpId="0"/>
      <p:bldP spid="107" grpId="0"/>
      <p:bldP spid="108" grpId="0"/>
      <p:bldP spid="110" grpId="0"/>
      <p:bldP spid="114" grpId="0"/>
      <p:bldP spid="116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D0F1D67-FFA1-4524-A13D-AFF994C66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5" y="3429000"/>
            <a:ext cx="2873702" cy="34090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6C62A0-2BD9-4E8C-A39C-3A2693E09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655" y="2447500"/>
            <a:ext cx="2873702" cy="348988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A10F94D-3B4B-4DA1-BBB9-F3AC13F8C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357" y="1546860"/>
            <a:ext cx="3073608" cy="34898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CA372A-46F8-40D3-B4F5-14CBB7A67F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965" y="646220"/>
            <a:ext cx="2973571" cy="334251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45DC9B-5A82-4DF1-B159-F02EBEFA7ADC}"/>
              </a:ext>
            </a:extLst>
          </p:cNvPr>
          <p:cNvCxnSpPr>
            <a:cxnSpLocks/>
          </p:cNvCxnSpPr>
          <p:nvPr/>
        </p:nvCxnSpPr>
        <p:spPr>
          <a:xfrm>
            <a:off x="221942" y="4829452"/>
            <a:ext cx="25656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A88EDB4-337B-4263-BF19-FDA087BAB6C1}"/>
              </a:ext>
            </a:extLst>
          </p:cNvPr>
          <p:cNvCxnSpPr>
            <a:cxnSpLocks/>
          </p:cNvCxnSpPr>
          <p:nvPr/>
        </p:nvCxnSpPr>
        <p:spPr>
          <a:xfrm>
            <a:off x="3099786" y="3981336"/>
            <a:ext cx="25656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7BB6440-B0D3-4FA7-8AE1-79EB5D2BF3B0}"/>
              </a:ext>
            </a:extLst>
          </p:cNvPr>
          <p:cNvCxnSpPr>
            <a:cxnSpLocks/>
          </p:cNvCxnSpPr>
          <p:nvPr/>
        </p:nvCxnSpPr>
        <p:spPr>
          <a:xfrm>
            <a:off x="6096000" y="3144175"/>
            <a:ext cx="25656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FA07D17-8CF6-4C49-9B75-B3450D2DC248}"/>
              </a:ext>
            </a:extLst>
          </p:cNvPr>
          <p:cNvCxnSpPr>
            <a:cxnSpLocks/>
          </p:cNvCxnSpPr>
          <p:nvPr/>
        </p:nvCxnSpPr>
        <p:spPr>
          <a:xfrm>
            <a:off x="9092214" y="2167630"/>
            <a:ext cx="256564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4897C26-162F-4CAE-A3D2-C46EDFF3E40F}"/>
              </a:ext>
            </a:extLst>
          </p:cNvPr>
          <p:cNvSpPr txBox="1"/>
          <p:nvPr/>
        </p:nvSpPr>
        <p:spPr>
          <a:xfrm>
            <a:off x="905522" y="488272"/>
            <a:ext cx="6649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Case Study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5EECDFC-16A5-44F9-8C9E-A1E71AC6FA6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05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FC679F-81A5-4C02-9898-00C277848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06"/>
            <a:ext cx="5166804" cy="67810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E6372EC-5748-4CA3-AA0E-890C1CF13A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291" y="1474147"/>
            <a:ext cx="6798914" cy="42790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4E1D13-BF0F-4989-B4C5-D86E868FA0C7}"/>
              </a:ext>
            </a:extLst>
          </p:cNvPr>
          <p:cNvSpPr txBox="1"/>
          <p:nvPr/>
        </p:nvSpPr>
        <p:spPr>
          <a:xfrm>
            <a:off x="3821565" y="2370338"/>
            <a:ext cx="1345239" cy="559293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64B2B7-7341-4F77-8FCB-355F53319A4E}"/>
              </a:ext>
            </a:extLst>
          </p:cNvPr>
          <p:cNvSpPr txBox="1"/>
          <p:nvPr/>
        </p:nvSpPr>
        <p:spPr>
          <a:xfrm>
            <a:off x="10937289" y="3810739"/>
            <a:ext cx="852257" cy="369332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08251C-816B-4F96-95D8-59F3F7F23A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7206"/>
            <a:ext cx="1136039" cy="61546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0DDBDF-3BA4-4F5C-B6C5-9E3B3B889D35}"/>
              </a:ext>
            </a:extLst>
          </p:cNvPr>
          <p:cNvSpPr txBox="1"/>
          <p:nvPr/>
        </p:nvSpPr>
        <p:spPr>
          <a:xfrm>
            <a:off x="3821564" y="5851864"/>
            <a:ext cx="1345239" cy="5592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9363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11ED51-6990-4573-BC23-4DD1B022E8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8"/>
          <a:stretch/>
        </p:blipFill>
        <p:spPr>
          <a:xfrm>
            <a:off x="3666000" y="0"/>
            <a:ext cx="4860000" cy="68935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97F0C8-DCED-4821-83E7-AAD6B71F107E}"/>
              </a:ext>
            </a:extLst>
          </p:cNvPr>
          <p:cNvSpPr txBox="1"/>
          <p:nvPr/>
        </p:nvSpPr>
        <p:spPr>
          <a:xfrm>
            <a:off x="3832194" y="3657600"/>
            <a:ext cx="4527611" cy="511375"/>
          </a:xfrm>
          <a:prstGeom prst="rect">
            <a:avLst/>
          </a:prstGeom>
          <a:noFill/>
          <a:ln w="5715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3111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F11C98-705F-48A0-B638-12E7956F15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IN" dirty="0"/>
              <a:t>How to get LOB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B6B26D-094B-4AA7-A963-2C8B5E4FF00A}"/>
              </a:ext>
            </a:extLst>
          </p:cNvPr>
          <p:cNvSpPr txBox="1"/>
          <p:nvPr/>
        </p:nvSpPr>
        <p:spPr>
          <a:xfrm>
            <a:off x="3566160" y="2395728"/>
            <a:ext cx="7799832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dirty="0"/>
              <a:t>First Create Environment of LOB in Team. Keep Speaking about it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dirty="0"/>
              <a:t>Recognition – Recognize Income and not Pin.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dirty="0"/>
              <a:t>Right Counselling &amp; Constant follow up with downline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IN" dirty="0"/>
              <a:t>Depth Driving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13B7C9-DBC2-43FB-9D43-D4C1D0E638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146615" y="-62912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81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612CB4C-50DD-48AD-90EF-3241A945D31B}"/>
              </a:ext>
            </a:extLst>
          </p:cNvPr>
          <p:cNvSpPr/>
          <p:nvPr/>
        </p:nvSpPr>
        <p:spPr>
          <a:xfrm>
            <a:off x="1415796" y="338328"/>
            <a:ext cx="612648" cy="566928"/>
          </a:xfrm>
          <a:prstGeom prst="ellipse">
            <a:avLst/>
          </a:prstGeom>
          <a:solidFill>
            <a:srgbClr val="7030A0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73A539D-502B-4B11-AA23-D5B31B4B7F3E}"/>
              </a:ext>
            </a:extLst>
          </p:cNvPr>
          <p:cNvSpPr/>
          <p:nvPr/>
        </p:nvSpPr>
        <p:spPr>
          <a:xfrm>
            <a:off x="356616" y="105765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DB6D428-1652-46D5-96BC-848EEC945954}"/>
              </a:ext>
            </a:extLst>
          </p:cNvPr>
          <p:cNvSpPr/>
          <p:nvPr/>
        </p:nvSpPr>
        <p:spPr>
          <a:xfrm>
            <a:off x="1039368" y="1057656"/>
            <a:ext cx="612648" cy="5669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0C458EA-6D91-42D7-A15E-C101E26D7C9E}"/>
              </a:ext>
            </a:extLst>
          </p:cNvPr>
          <p:cNvSpPr/>
          <p:nvPr/>
        </p:nvSpPr>
        <p:spPr>
          <a:xfrm>
            <a:off x="1722120" y="107289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164E21-05B9-44FC-8022-2517CDECE7AB}"/>
              </a:ext>
            </a:extLst>
          </p:cNvPr>
          <p:cNvSpPr/>
          <p:nvPr/>
        </p:nvSpPr>
        <p:spPr>
          <a:xfrm>
            <a:off x="2404872" y="107289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7FB081-6C12-4257-9FBE-9F3F0C156F69}"/>
              </a:ext>
            </a:extLst>
          </p:cNvPr>
          <p:cNvSpPr/>
          <p:nvPr/>
        </p:nvSpPr>
        <p:spPr>
          <a:xfrm>
            <a:off x="1722120" y="1923288"/>
            <a:ext cx="612648" cy="56692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C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DD96E9-AF13-4506-9B43-BAE69A5785ED}"/>
              </a:ext>
            </a:extLst>
          </p:cNvPr>
          <p:cNvSpPr/>
          <p:nvPr/>
        </p:nvSpPr>
        <p:spPr>
          <a:xfrm>
            <a:off x="1039368" y="1923288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A5922C-3512-4451-B814-2D5853D90C44}"/>
              </a:ext>
            </a:extLst>
          </p:cNvPr>
          <p:cNvSpPr/>
          <p:nvPr/>
        </p:nvSpPr>
        <p:spPr>
          <a:xfrm>
            <a:off x="356616" y="1938528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E1102E8-2219-475C-A349-7A041B6F5107}"/>
              </a:ext>
            </a:extLst>
          </p:cNvPr>
          <p:cNvSpPr/>
          <p:nvPr/>
        </p:nvSpPr>
        <p:spPr>
          <a:xfrm>
            <a:off x="2404872" y="1938528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343206-D25F-42F5-8F9F-FA73B6D47DDC}"/>
              </a:ext>
            </a:extLst>
          </p:cNvPr>
          <p:cNvSpPr/>
          <p:nvPr/>
        </p:nvSpPr>
        <p:spPr>
          <a:xfrm>
            <a:off x="356616" y="286207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5551C3D-ECA4-4FAA-A205-8CCCC129A0F1}"/>
              </a:ext>
            </a:extLst>
          </p:cNvPr>
          <p:cNvSpPr/>
          <p:nvPr/>
        </p:nvSpPr>
        <p:spPr>
          <a:xfrm>
            <a:off x="2407920" y="2855976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36AF5DC-E826-4453-A0DA-9F27757D6E28}"/>
              </a:ext>
            </a:extLst>
          </p:cNvPr>
          <p:cNvSpPr/>
          <p:nvPr/>
        </p:nvSpPr>
        <p:spPr>
          <a:xfrm>
            <a:off x="1722120" y="286207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EEE28F-8657-48ED-A410-A506C508529C}"/>
              </a:ext>
            </a:extLst>
          </p:cNvPr>
          <p:cNvSpPr/>
          <p:nvPr/>
        </p:nvSpPr>
        <p:spPr>
          <a:xfrm>
            <a:off x="1039368" y="2862072"/>
            <a:ext cx="612648" cy="56692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93F11A1-4CB5-4EE6-A3A4-18D940013F22}"/>
              </a:ext>
            </a:extLst>
          </p:cNvPr>
          <p:cNvSpPr/>
          <p:nvPr/>
        </p:nvSpPr>
        <p:spPr>
          <a:xfrm>
            <a:off x="2400300" y="368503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68E8836-0826-468A-A103-D73EB9A367A7}"/>
              </a:ext>
            </a:extLst>
          </p:cNvPr>
          <p:cNvSpPr/>
          <p:nvPr/>
        </p:nvSpPr>
        <p:spPr>
          <a:xfrm>
            <a:off x="1722120" y="3685032"/>
            <a:ext cx="612648" cy="56692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7A7B269-F1D9-404B-B35A-9F907815446C}"/>
              </a:ext>
            </a:extLst>
          </p:cNvPr>
          <p:cNvSpPr/>
          <p:nvPr/>
        </p:nvSpPr>
        <p:spPr>
          <a:xfrm>
            <a:off x="1039368" y="368503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5B2094F-89ED-4698-BA45-E716E1DA0619}"/>
              </a:ext>
            </a:extLst>
          </p:cNvPr>
          <p:cNvSpPr/>
          <p:nvPr/>
        </p:nvSpPr>
        <p:spPr>
          <a:xfrm>
            <a:off x="355092" y="3685032"/>
            <a:ext cx="612648" cy="5669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F72638A-D97B-4948-AA68-91ECF2AA7173}"/>
              </a:ext>
            </a:extLst>
          </p:cNvPr>
          <p:cNvCxnSpPr>
            <a:stCxn id="3" idx="3"/>
          </p:cNvCxnSpPr>
          <p:nvPr/>
        </p:nvCxnSpPr>
        <p:spPr>
          <a:xfrm flipH="1">
            <a:off x="749808" y="822231"/>
            <a:ext cx="755708" cy="421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054248B-FF22-4B90-B6B1-74E44AC18359}"/>
              </a:ext>
            </a:extLst>
          </p:cNvPr>
          <p:cNvCxnSpPr>
            <a:cxnSpLocks/>
            <a:stCxn id="3" idx="4"/>
            <a:endCxn id="5" idx="0"/>
          </p:cNvCxnSpPr>
          <p:nvPr/>
        </p:nvCxnSpPr>
        <p:spPr>
          <a:xfrm flipH="1">
            <a:off x="1345692" y="905256"/>
            <a:ext cx="376428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469BBB-BCD5-418C-80F8-B1CCD20C5778}"/>
              </a:ext>
            </a:extLst>
          </p:cNvPr>
          <p:cNvCxnSpPr>
            <a:cxnSpLocks/>
            <a:stCxn id="3" idx="4"/>
            <a:endCxn id="6" idx="0"/>
          </p:cNvCxnSpPr>
          <p:nvPr/>
        </p:nvCxnSpPr>
        <p:spPr>
          <a:xfrm>
            <a:off x="1722120" y="905256"/>
            <a:ext cx="306324" cy="167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AD40A5D-F1D0-4AE3-A26B-AF5E52285B2B}"/>
              </a:ext>
            </a:extLst>
          </p:cNvPr>
          <p:cNvCxnSpPr>
            <a:stCxn id="3" idx="5"/>
            <a:endCxn id="7" idx="1"/>
          </p:cNvCxnSpPr>
          <p:nvPr/>
        </p:nvCxnSpPr>
        <p:spPr>
          <a:xfrm>
            <a:off x="1938724" y="822231"/>
            <a:ext cx="555868" cy="333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A1A00B-64E4-4D26-B28E-9523726EBD61}"/>
              </a:ext>
            </a:extLst>
          </p:cNvPr>
          <p:cNvCxnSpPr>
            <a:cxnSpLocks/>
            <a:stCxn id="5" idx="4"/>
            <a:endCxn id="10" idx="0"/>
          </p:cNvCxnSpPr>
          <p:nvPr/>
        </p:nvCxnSpPr>
        <p:spPr>
          <a:xfrm flipH="1">
            <a:off x="662940" y="1624584"/>
            <a:ext cx="682752" cy="3139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9FF7811-4727-4E44-804C-EE4D9819ABA1}"/>
              </a:ext>
            </a:extLst>
          </p:cNvPr>
          <p:cNvCxnSpPr>
            <a:stCxn id="5" idx="4"/>
            <a:endCxn id="9" idx="0"/>
          </p:cNvCxnSpPr>
          <p:nvPr/>
        </p:nvCxnSpPr>
        <p:spPr>
          <a:xfrm>
            <a:off x="1345692" y="1624584"/>
            <a:ext cx="0" cy="2987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489D8FD-5CB7-43D9-A1DF-1556A0318CD3}"/>
              </a:ext>
            </a:extLst>
          </p:cNvPr>
          <p:cNvCxnSpPr>
            <a:stCxn id="5" idx="4"/>
            <a:endCxn id="8" idx="1"/>
          </p:cNvCxnSpPr>
          <p:nvPr/>
        </p:nvCxnSpPr>
        <p:spPr>
          <a:xfrm>
            <a:off x="1345692" y="1624584"/>
            <a:ext cx="466148" cy="3817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1C55B1F-0AD7-464A-BA58-344A913BAD07}"/>
              </a:ext>
            </a:extLst>
          </p:cNvPr>
          <p:cNvCxnSpPr>
            <a:cxnSpLocks/>
            <a:stCxn id="5" idx="4"/>
            <a:endCxn id="11" idx="1"/>
          </p:cNvCxnSpPr>
          <p:nvPr/>
        </p:nvCxnSpPr>
        <p:spPr>
          <a:xfrm>
            <a:off x="1345692" y="1624584"/>
            <a:ext cx="1148900" cy="396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2FA3A850-6DCD-49C4-88A9-32C55E2FF7D3}"/>
              </a:ext>
            </a:extLst>
          </p:cNvPr>
          <p:cNvCxnSpPr>
            <a:stCxn id="8" idx="4"/>
            <a:endCxn id="14" idx="0"/>
          </p:cNvCxnSpPr>
          <p:nvPr/>
        </p:nvCxnSpPr>
        <p:spPr>
          <a:xfrm>
            <a:off x="2028444" y="2490216"/>
            <a:ext cx="0" cy="371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CAB4CE3-F69D-4153-A0F1-DC2D927F71EA}"/>
              </a:ext>
            </a:extLst>
          </p:cNvPr>
          <p:cNvCxnSpPr>
            <a:stCxn id="8" idx="4"/>
            <a:endCxn id="13" idx="1"/>
          </p:cNvCxnSpPr>
          <p:nvPr/>
        </p:nvCxnSpPr>
        <p:spPr>
          <a:xfrm>
            <a:off x="2028444" y="2490216"/>
            <a:ext cx="469196" cy="448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884417E-F13A-4259-B70F-E56B14859531}"/>
              </a:ext>
            </a:extLst>
          </p:cNvPr>
          <p:cNvCxnSpPr>
            <a:stCxn id="8" idx="4"/>
            <a:endCxn id="15" idx="7"/>
          </p:cNvCxnSpPr>
          <p:nvPr/>
        </p:nvCxnSpPr>
        <p:spPr>
          <a:xfrm flipH="1">
            <a:off x="1562296" y="2490216"/>
            <a:ext cx="466148" cy="45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C55152A-3989-40A0-A34D-C9F876E63F8F}"/>
              </a:ext>
            </a:extLst>
          </p:cNvPr>
          <p:cNvCxnSpPr>
            <a:stCxn id="8" idx="4"/>
            <a:endCxn id="12" idx="0"/>
          </p:cNvCxnSpPr>
          <p:nvPr/>
        </p:nvCxnSpPr>
        <p:spPr>
          <a:xfrm flipH="1">
            <a:off x="662940" y="2490216"/>
            <a:ext cx="1365504" cy="371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D2398D7-3666-455B-B507-8592F86DE465}"/>
              </a:ext>
            </a:extLst>
          </p:cNvPr>
          <p:cNvCxnSpPr>
            <a:stCxn id="15" idx="4"/>
            <a:endCxn id="18" idx="0"/>
          </p:cNvCxnSpPr>
          <p:nvPr/>
        </p:nvCxnSpPr>
        <p:spPr>
          <a:xfrm>
            <a:off x="1345692" y="3429000"/>
            <a:ext cx="0" cy="256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2D27505-02D0-4780-A0D6-ED893E0F91BE}"/>
              </a:ext>
            </a:extLst>
          </p:cNvPr>
          <p:cNvCxnSpPr>
            <a:stCxn id="15" idx="4"/>
            <a:endCxn id="19" idx="7"/>
          </p:cNvCxnSpPr>
          <p:nvPr/>
        </p:nvCxnSpPr>
        <p:spPr>
          <a:xfrm flipH="1">
            <a:off x="878020" y="3429000"/>
            <a:ext cx="467672" cy="33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FFC86BF-2F75-4AE7-86BE-2756F5FA1AD0}"/>
              </a:ext>
            </a:extLst>
          </p:cNvPr>
          <p:cNvCxnSpPr>
            <a:stCxn id="15" idx="4"/>
            <a:endCxn id="17" idx="1"/>
          </p:cNvCxnSpPr>
          <p:nvPr/>
        </p:nvCxnSpPr>
        <p:spPr>
          <a:xfrm>
            <a:off x="1345692" y="3429000"/>
            <a:ext cx="466148" cy="33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8449D6B-D48C-459D-B7BD-B071C4ED834B}"/>
              </a:ext>
            </a:extLst>
          </p:cNvPr>
          <p:cNvCxnSpPr>
            <a:stCxn id="15" idx="4"/>
            <a:endCxn id="16" idx="1"/>
          </p:cNvCxnSpPr>
          <p:nvPr/>
        </p:nvCxnSpPr>
        <p:spPr>
          <a:xfrm>
            <a:off x="1345692" y="3429000"/>
            <a:ext cx="1144328" cy="339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3B929E35-2DC1-4E9B-B2E2-7C911DCEAF1A}"/>
              </a:ext>
            </a:extLst>
          </p:cNvPr>
          <p:cNvSpPr txBox="1"/>
          <p:nvPr/>
        </p:nvSpPr>
        <p:spPr>
          <a:xfrm>
            <a:off x="3858386" y="365938"/>
            <a:ext cx="6190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/>
              <a:t>DEPTH DRIVING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D4D989-8EEF-44F7-A188-09C66415524F}"/>
              </a:ext>
            </a:extLst>
          </p:cNvPr>
          <p:cNvSpPr txBox="1"/>
          <p:nvPr/>
        </p:nvSpPr>
        <p:spPr>
          <a:xfrm>
            <a:off x="3660559" y="1923288"/>
            <a:ext cx="8440001" cy="294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A is your leg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Help him go 4 wide. You do 4 basics. </a:t>
            </a:r>
          </a:p>
          <a:p>
            <a:pPr marL="12001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List, Call &amp; Invite, STP &amp; Joining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Find out who is excited; Suppose B. Do 4 Basics with B. Help him to go 4 wide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Find out C. Repeat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Find out D. Repeat.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dirty="0"/>
              <a:t>Depth Never Stops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387136-DEE5-4B22-83F6-1BA13512C6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17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F7C0A-9571-4434-9F57-EF0782D58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50" y="275336"/>
            <a:ext cx="5600700" cy="2409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33E1E59-CC80-45A0-858B-C4B8409303EB}"/>
              </a:ext>
            </a:extLst>
          </p:cNvPr>
          <p:cNvSpPr txBox="1"/>
          <p:nvPr/>
        </p:nvSpPr>
        <p:spPr>
          <a:xfrm>
            <a:off x="3295650" y="2854015"/>
            <a:ext cx="6888480" cy="3728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Work with the deepest point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Teach A,B,C, &amp; D to duplicate you and work in their other legs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Involve them, Never go alone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Love uplines and work with downlines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Imp Question – Who is after me?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Biggest LOB at lowest Level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Strong Side Volume – 6000 PV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7C159B-CAD7-4735-A249-936A7D2E0A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78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3E8E21-4882-4C60-90DF-C0A3BB2D33E8}"/>
              </a:ext>
            </a:extLst>
          </p:cNvPr>
          <p:cNvSpPr txBox="1"/>
          <p:nvPr/>
        </p:nvSpPr>
        <p:spPr>
          <a:xfrm>
            <a:off x="416560" y="467360"/>
            <a:ext cx="8239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5400" dirty="0"/>
              <a:t>Mistakes in Depth Driving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AFE56F-354A-4859-BE97-F09D168BDB5B}"/>
              </a:ext>
            </a:extLst>
          </p:cNvPr>
          <p:cNvSpPr txBox="1"/>
          <p:nvPr/>
        </p:nvSpPr>
        <p:spPr>
          <a:xfrm>
            <a:off x="640080" y="1551911"/>
            <a:ext cx="10322560" cy="4651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Delegation of Depth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Not working on the creative end of the business (Root Cap)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Not promoting uplines to their downlines.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You need to be magic in your team till you go Director. After that you need to have a magician in every leg.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Getting comfortable with your immediate width / leader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Not making downline profitable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Plugging People in Big Meeting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Small Zoom Meetings will grow you business. Big meetings will maintain your business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IN" sz="2000" dirty="0"/>
              <a:t>Changing focus from leg that has momentum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FCB8CAB-C75C-40B9-80EB-FBCD9ACE4A9D}"/>
              </a:ext>
            </a:extLst>
          </p:cNvPr>
          <p:cNvSpPr/>
          <p:nvPr/>
        </p:nvSpPr>
        <p:spPr>
          <a:xfrm>
            <a:off x="10962640" y="339485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0BC4D7F-AF59-4647-935B-44FE6177E1D4}"/>
              </a:ext>
            </a:extLst>
          </p:cNvPr>
          <p:cNvSpPr/>
          <p:nvPr/>
        </p:nvSpPr>
        <p:spPr>
          <a:xfrm>
            <a:off x="10962640" y="393202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90152B6-D06F-438B-9138-62DEAF44FA5C}"/>
              </a:ext>
            </a:extLst>
          </p:cNvPr>
          <p:cNvSpPr/>
          <p:nvPr/>
        </p:nvSpPr>
        <p:spPr>
          <a:xfrm>
            <a:off x="10962640" y="554353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3490D9-D7D5-4768-99A2-D35ACAABDC50}"/>
              </a:ext>
            </a:extLst>
          </p:cNvPr>
          <p:cNvSpPr/>
          <p:nvPr/>
        </p:nvSpPr>
        <p:spPr>
          <a:xfrm>
            <a:off x="10962640" y="446919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F5B4EEF-AE74-42B5-98A9-59A10C5A0651}"/>
              </a:ext>
            </a:extLst>
          </p:cNvPr>
          <p:cNvSpPr/>
          <p:nvPr/>
        </p:nvSpPr>
        <p:spPr>
          <a:xfrm>
            <a:off x="10962640" y="5006369"/>
            <a:ext cx="284480" cy="29972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D3A454-F9D0-45CC-BE86-2CAF234D07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2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2631C-1C9A-4A68-A830-87153AC16AB2}"/>
              </a:ext>
            </a:extLst>
          </p:cNvPr>
          <p:cNvSpPr txBox="1"/>
          <p:nvPr/>
        </p:nvSpPr>
        <p:spPr>
          <a:xfrm>
            <a:off x="2003394" y="2921168"/>
            <a:ext cx="8185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/>
              <a:t>Go LOB – Create LOB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2B4938-0165-4A20-9F55-752AE3055C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665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3BB966-95D8-4BF8-9326-4EDE45B5A7F1}"/>
              </a:ext>
            </a:extLst>
          </p:cNvPr>
          <p:cNvSpPr txBox="1"/>
          <p:nvPr/>
        </p:nvSpPr>
        <p:spPr>
          <a:xfrm>
            <a:off x="3561425" y="2644170"/>
            <a:ext cx="5069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9600" dirty="0">
                <a:latin typeface="Edwardian Script ITC" panose="030303020407070D0804" pitchFamily="66" charset="0"/>
              </a:rPr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D86514-35DB-4C47-9795-AFFF44F765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5" b="23380"/>
          <a:stretch/>
        </p:blipFill>
        <p:spPr>
          <a:xfrm>
            <a:off x="11055961" y="0"/>
            <a:ext cx="1136039" cy="61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9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ontents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 PPT-BALLOON DOLLAR">
      <a:dk1>
        <a:sysClr val="windowText" lastClr="000000"/>
      </a:dk1>
      <a:lt1>
        <a:sysClr val="window" lastClr="FFFFFF"/>
      </a:lt1>
      <a:dk2>
        <a:srgbClr val="44546A"/>
      </a:dk2>
      <a:lt2>
        <a:srgbClr val="CBCBCB"/>
      </a:lt2>
      <a:accent1>
        <a:srgbClr val="B1D9C7"/>
      </a:accent1>
      <a:accent2>
        <a:srgbClr val="62C1C5"/>
      </a:accent2>
      <a:accent3>
        <a:srgbClr val="FDD247"/>
      </a:accent3>
      <a:accent4>
        <a:srgbClr val="F7A60B"/>
      </a:accent4>
      <a:accent5>
        <a:srgbClr val="576868"/>
      </a:accent5>
      <a:accent6>
        <a:srgbClr val="CBCBC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418</Words>
  <Application>Microsoft Office PowerPoint</Application>
  <PresentationFormat>Widescreen</PresentationFormat>
  <Paragraphs>96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Edwardian Script ITC</vt:lpstr>
      <vt:lpstr>Wingdings</vt:lpstr>
      <vt:lpstr>Contents Slide Master</vt:lpstr>
      <vt:lpstr>Custom Design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Laxman Nalawade</dc:creator>
  <cp:lastModifiedBy>Laxman Nalawade</cp:lastModifiedBy>
  <cp:revision>59</cp:revision>
  <dcterms:created xsi:type="dcterms:W3CDTF">2020-08-12T07:07:19Z</dcterms:created>
  <dcterms:modified xsi:type="dcterms:W3CDTF">2020-08-16T10:47:27Z</dcterms:modified>
</cp:coreProperties>
</file>